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5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6.xml" ContentType="application/vnd.openxmlformats-officedocument.presentationml.notesSlide+xml"/>
  <Override PartName="/ppt/slideMasters/slideMaster3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gs/tag10.xml" ContentType="application/vnd.openxmlformats-officedocument.presentationml.tags+xml"/>
  <Override PartName="/ppt/tags/tag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ustom.xml" ContentType="application/vnd.openxmlformats-officedocument.custom-properties+xml"/>
  <Override PartName="/ppt/tags/tag4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804" r:id="rId2"/>
    <p:sldMasterId id="2147483864" r:id="rId3"/>
  </p:sldMasterIdLst>
  <p:notesMasterIdLst>
    <p:notesMasterId r:id="rId20"/>
  </p:notesMasterIdLst>
  <p:sldIdLst>
    <p:sldId id="357" r:id="rId4"/>
    <p:sldId id="400" r:id="rId5"/>
    <p:sldId id="401" r:id="rId6"/>
    <p:sldId id="402" r:id="rId7"/>
    <p:sldId id="405" r:id="rId8"/>
    <p:sldId id="407" r:id="rId9"/>
    <p:sldId id="404" r:id="rId10"/>
    <p:sldId id="406" r:id="rId11"/>
    <p:sldId id="408" r:id="rId12"/>
    <p:sldId id="409" r:id="rId13"/>
    <p:sldId id="335" r:id="rId14"/>
    <p:sldId id="336" r:id="rId15"/>
    <p:sldId id="395" r:id="rId16"/>
    <p:sldId id="388" r:id="rId17"/>
    <p:sldId id="326" r:id="rId18"/>
    <p:sldId id="351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6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41C43-1186-4A81-B900-9453DF1322F4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07FF8-C1AC-47A0-9D42-6EB24A413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36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07FF8-C1AC-47A0-9D42-6EB24A4136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50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Bill</a:t>
            </a:r>
          </a:p>
          <a:p>
            <a:endParaRPr lang="en-US" dirty="0" smtClean="0"/>
          </a:p>
          <a:p>
            <a:r>
              <a:rPr lang="en-US" dirty="0" smtClean="0"/>
              <a:t>More earthworm discussion and soil food web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5129C4-34C1-4DEC-B05A-57E8928537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086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Bill</a:t>
            </a:r>
          </a:p>
          <a:p>
            <a:endParaRPr lang="en-US" dirty="0" smtClean="0"/>
          </a:p>
          <a:p>
            <a:r>
              <a:rPr lang="en-US" dirty="0" smtClean="0"/>
              <a:t>earthworms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5129C4-34C1-4DEC-B05A-57E8928537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76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Bill</a:t>
            </a:r>
          </a:p>
          <a:p>
            <a:endParaRPr lang="en-US" dirty="0" smtClean="0"/>
          </a:p>
          <a:p>
            <a:r>
              <a:rPr lang="en-US" dirty="0" smtClean="0"/>
              <a:t>Soil your undies discussion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5129C4-34C1-4DEC-B05A-57E8928537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04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07FF8-C1AC-47A0-9D42-6EB24A4136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56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07FF8-C1AC-47A0-9D42-6EB24A4136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30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07FF8-C1AC-47A0-9D42-6EB24A4136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18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This</a:t>
            </a:r>
            <a:r>
              <a:rPr lang="en-US" baseline="0" dirty="0" smtClean="0"/>
              <a:t> concludes my presentation</a:t>
            </a:r>
          </a:p>
          <a:p>
            <a:pPr algn="l"/>
            <a:endParaRPr lang="en-US" baseline="0" dirty="0" smtClean="0"/>
          </a:p>
          <a:p>
            <a:pPr algn="l"/>
            <a:endParaRPr lang="en-US" baseline="0" dirty="0" smtClean="0"/>
          </a:p>
          <a:p>
            <a:pPr algn="l"/>
            <a:endParaRPr lang="en-US" baseline="0" dirty="0" smtClean="0"/>
          </a:p>
          <a:p>
            <a:pPr algn="l"/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5129C4-34C1-4DEC-B05A-57E892853733}" type="slidenum">
              <a:rPr lang="en-US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475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07FF8-C1AC-47A0-9D42-6EB24A4136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39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07FF8-C1AC-47A0-9D42-6EB24A4136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84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Water not soaking up to top of the row is an issue.  Moisture meters often don’t sense the irrigation</a:t>
            </a:r>
          </a:p>
          <a:p>
            <a:endParaRPr lang="en-US" dirty="0" smtClean="0"/>
          </a:p>
          <a:p>
            <a:r>
              <a:rPr lang="en-US" dirty="0" smtClean="0"/>
              <a:t>Running sets longer just fill the ditches  Surge valves can help</a:t>
            </a:r>
          </a:p>
          <a:p>
            <a:endParaRPr lang="en-US" dirty="0" smtClean="0"/>
          </a:p>
          <a:p>
            <a:r>
              <a:rPr lang="en-US" dirty="0" smtClean="0"/>
              <a:t>We believe these situations are where cereal rye cover makes a big difference, especially in a dry year</a:t>
            </a:r>
          </a:p>
          <a:p>
            <a:endParaRPr lang="en-US" dirty="0" smtClean="0"/>
          </a:p>
          <a:p>
            <a:r>
              <a:rPr lang="en-US" dirty="0" smtClean="0"/>
              <a:t>May</a:t>
            </a:r>
            <a:r>
              <a:rPr lang="en-US" baseline="0" dirty="0" smtClean="0"/>
              <a:t> have to rethink the way we water cotton when we do a better job of filling the profile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5129C4-34C1-4DEC-B05A-57E892853733}" type="slidenum">
              <a:rPr lang="en-US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513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07FF8-C1AC-47A0-9D42-6EB24A4136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15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07FF8-C1AC-47A0-9D42-6EB24A4136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04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07FF8-C1AC-47A0-9D42-6EB24A4136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21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smtClean="0"/>
              <a:t>Picture worth 1000 words…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Briefly discuss two fields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F5129C4-34C1-4DEC-B05A-57E89285373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35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07FF8-C1AC-47A0-9D42-6EB24A4136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29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98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3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1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7205-FA19-4976-A0E2-5CF03CC260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2F19-6AC4-411F-97AB-B972CFB503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362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7205-FA19-4976-A0E2-5CF03CC260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2F19-6AC4-411F-97AB-B972CFB503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7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7205-FA19-4976-A0E2-5CF03CC260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2F19-6AC4-411F-97AB-B972CFB503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18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7205-FA19-4976-A0E2-5CF03CC260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2F19-6AC4-411F-97AB-B972CFB503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249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7205-FA19-4976-A0E2-5CF03CC260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2F19-6AC4-411F-97AB-B972CFB503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021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7205-FA19-4976-A0E2-5CF03CC260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2F19-6AC4-411F-97AB-B972CFB503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36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7205-FA19-4976-A0E2-5CF03CC260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2F19-6AC4-411F-97AB-B972CFB503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980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7205-FA19-4976-A0E2-5CF03CC260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2F19-6AC4-411F-97AB-B972CFB503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22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223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7205-FA19-4976-A0E2-5CF03CC260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2F19-6AC4-411F-97AB-B972CFB503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80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7205-FA19-4976-A0E2-5CF03CC260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2F19-6AC4-411F-97AB-B972CFB503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940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7205-FA19-4976-A0E2-5CF03CC260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62F19-6AC4-411F-97AB-B972CFB503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907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413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64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046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91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11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31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057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7354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79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072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81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57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07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60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67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7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038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9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99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187205-FA19-4976-A0E2-5CF03CC2608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62F19-6AC4-411F-97AB-B972CFB503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96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B5723-0A1C-467E-B51F-29B4C85808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0C437-016C-455D-BBD0-9FEC15353B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1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hyperlink" Target="https://www.nrcs.usda.gov/wps/portal/nrcs/main/national/soils/health/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hyperlink" Target="https://halifaxgardennetwork.wordpress.com/2012/04/10/soil-health/" TargetMode="External"/><Relationship Id="rId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743334"/>
            <a:ext cx="914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Soil Health in the Mid-South</a:t>
            </a:r>
          </a:p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First Step – Feeding the Soil Microbes</a:t>
            </a:r>
            <a:r>
              <a:rPr lang="en-US" sz="3600" dirty="0" smtClean="0">
                <a:solidFill>
                  <a:srgbClr val="FF00FF"/>
                </a:solidFill>
              </a:rPr>
              <a:t/>
            </a:r>
            <a:br>
              <a:rPr lang="en-US" sz="3600" dirty="0" smtClean="0">
                <a:solidFill>
                  <a:srgbClr val="FF00FF"/>
                </a:solidFill>
              </a:rPr>
            </a:br>
            <a:r>
              <a:rPr lang="en-US" sz="4400" dirty="0" smtClean="0">
                <a:solidFill>
                  <a:prstClr val="black"/>
                </a:solidFill>
              </a:rPr>
              <a:t> 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77553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Bill </a:t>
            </a:r>
            <a:r>
              <a:rPr lang="en-US" sz="2800" dirty="0" smtClean="0">
                <a:solidFill>
                  <a:prstClr val="black"/>
                </a:solidFill>
              </a:rPr>
              <a:t>Robertson</a:t>
            </a:r>
            <a:endParaRPr lang="en-US" sz="2800" dirty="0">
              <a:solidFill>
                <a:prstClr val="black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4" y="4413679"/>
            <a:ext cx="4172124" cy="126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18" y="5872421"/>
            <a:ext cx="7438364" cy="9012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9" b="24671"/>
          <a:stretch/>
        </p:blipFill>
        <p:spPr>
          <a:xfrm>
            <a:off x="5292992" y="4254278"/>
            <a:ext cx="3097534" cy="1578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586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999" y="424634"/>
            <a:ext cx="3105150" cy="2219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064" y="1026464"/>
            <a:ext cx="26925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Jill </a:t>
            </a:r>
            <a:r>
              <a:rPr lang="en-US" sz="2000" dirty="0" err="1">
                <a:solidFill>
                  <a:prstClr val="black"/>
                </a:solidFill>
              </a:rPr>
              <a:t>Clapperton</a:t>
            </a:r>
            <a:r>
              <a:rPr lang="en-US" sz="2000" dirty="0">
                <a:solidFill>
                  <a:prstClr val="black"/>
                </a:solidFill>
              </a:rPr>
              <a:t>, Ph.D.</a:t>
            </a:r>
          </a:p>
          <a:p>
            <a:r>
              <a:rPr lang="en-US" sz="2000" dirty="0">
                <a:solidFill>
                  <a:prstClr val="black"/>
                </a:solidFill>
              </a:rPr>
              <a:t>Eastern Washington</a:t>
            </a:r>
          </a:p>
          <a:p>
            <a:r>
              <a:rPr lang="en-US" sz="2000" dirty="0" err="1">
                <a:solidFill>
                  <a:prstClr val="black"/>
                </a:solidFill>
              </a:rPr>
              <a:t>Rhizoterra</a:t>
            </a:r>
            <a:r>
              <a:rPr lang="en-US" sz="2000" dirty="0">
                <a:solidFill>
                  <a:prstClr val="black"/>
                </a:solidFill>
              </a:rPr>
              <a:t> Inc.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990" y="4879001"/>
            <a:ext cx="3592599" cy="1742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98" y="3270421"/>
            <a:ext cx="1699837" cy="1120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755" y="3270421"/>
            <a:ext cx="1880349" cy="1120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511" y="3270421"/>
            <a:ext cx="1097435" cy="1521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628" y="3270421"/>
            <a:ext cx="3245410" cy="24301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58790" y="5766487"/>
            <a:ext cx="2091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Earthworm </a:t>
            </a:r>
            <a:r>
              <a:rPr lang="en-US" dirty="0" err="1">
                <a:solidFill>
                  <a:prstClr val="black"/>
                </a:solidFill>
              </a:rPr>
              <a:t>middens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8591" y="414645"/>
            <a:ext cx="2923691" cy="22293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1627" y="414645"/>
            <a:ext cx="3245409" cy="2485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04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1" y="2423159"/>
            <a:ext cx="3718560" cy="375635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n-lt"/>
              </a:rPr>
              <a:t>Soil Health Indicators</a:t>
            </a:r>
            <a:endParaRPr lang="en-US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07" y="2423158"/>
            <a:ext cx="3676343" cy="37563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60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70" y="1"/>
            <a:ext cx="4382530" cy="3049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136" y="164757"/>
            <a:ext cx="434134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What does your underwear 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</a:rPr>
              <a:t>say about your soils?</a:t>
            </a:r>
          </a:p>
          <a:p>
            <a:pPr algn="ctr"/>
            <a:endParaRPr lang="en-US" sz="2400" dirty="0">
              <a:solidFill>
                <a:prstClr val="black"/>
              </a:solidFill>
            </a:endParaRPr>
          </a:p>
          <a:p>
            <a:pPr algn="ctr"/>
            <a:r>
              <a:rPr lang="en-US" sz="2400" dirty="0">
                <a:solidFill>
                  <a:prstClr val="black"/>
                </a:solidFill>
              </a:rPr>
              <a:t>Blake Vince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</a:rPr>
              <a:t>Ontario Canada 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3173" y="3554293"/>
            <a:ext cx="3064472" cy="22983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09992" y="3982761"/>
            <a:ext cx="2318435" cy="30912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70139" y="3062120"/>
            <a:ext cx="31352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No-till with </a:t>
            </a:r>
          </a:p>
          <a:p>
            <a:r>
              <a:rPr lang="en-US" dirty="0">
                <a:solidFill>
                  <a:prstClr val="black"/>
                </a:solidFill>
              </a:rPr>
              <a:t>cover crop  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endParaRPr lang="en-US" dirty="0" smtClean="0">
              <a:solidFill>
                <a:srgbClr val="FF00FF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                      </a:t>
            </a:r>
            <a:r>
              <a:rPr lang="en-US" dirty="0">
                <a:solidFill>
                  <a:srgbClr val="FF00FF"/>
                </a:solidFill>
              </a:rPr>
              <a:t>	</a:t>
            </a:r>
            <a:r>
              <a:rPr lang="en-US" dirty="0">
                <a:solidFill>
                  <a:prstClr val="black"/>
                </a:solidFill>
              </a:rPr>
              <a:t>     Till with</a:t>
            </a:r>
          </a:p>
          <a:p>
            <a:r>
              <a:rPr lang="en-US" dirty="0">
                <a:solidFill>
                  <a:prstClr val="black"/>
                </a:solidFill>
              </a:rPr>
              <a:t>                              no cover crop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3330" y="3996412"/>
            <a:ext cx="1488728" cy="18672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626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11" y="106330"/>
            <a:ext cx="7662289" cy="32252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-450916" y="1982263"/>
            <a:ext cx="1774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Soil Suction, </a:t>
            </a:r>
            <a:r>
              <a:rPr lang="en-US" sz="1100" dirty="0" err="1" smtClean="0"/>
              <a:t>Centibars</a:t>
            </a:r>
            <a:r>
              <a:rPr lang="en-US" sz="1100" dirty="0" smtClean="0"/>
              <a:t> (</a:t>
            </a:r>
            <a:r>
              <a:rPr lang="en-US" sz="1100" dirty="0" err="1" smtClean="0"/>
              <a:t>kPa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7631680" y="1982263"/>
            <a:ext cx="14574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Rainfall/Irrigation (in)</a:t>
            </a:r>
            <a:endParaRPr lang="en-US" sz="1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197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11" y="106330"/>
            <a:ext cx="7662289" cy="3225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19" y="3455586"/>
            <a:ext cx="7662289" cy="32252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-450916" y="1982263"/>
            <a:ext cx="17748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Soil Suction, </a:t>
            </a:r>
            <a:r>
              <a:rPr lang="en-US" sz="1100" dirty="0" err="1" smtClean="0"/>
              <a:t>Centibars</a:t>
            </a:r>
            <a:r>
              <a:rPr lang="en-US" sz="1100" dirty="0" smtClean="0"/>
              <a:t> (</a:t>
            </a:r>
            <a:r>
              <a:rPr lang="en-US" sz="1100" dirty="0" err="1" smtClean="0"/>
              <a:t>kPa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701" y="4561926"/>
            <a:ext cx="304826" cy="1774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7631680" y="1982263"/>
            <a:ext cx="14574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Rainfall/Irrigation (in)</a:t>
            </a:r>
            <a:endParaRPr lang="en-US" sz="11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7631680" y="5318166"/>
            <a:ext cx="14574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Rainfall/Irrigation (in)</a:t>
            </a:r>
            <a:endParaRPr lang="en-US" sz="1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069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n-lt"/>
              </a:rPr>
              <a:t>A Healthy Soil</a:t>
            </a:r>
            <a:endParaRPr lang="en-US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Has increased internal drainage due to improved soil structure and biological activity</a:t>
            </a:r>
          </a:p>
          <a:p>
            <a:endParaRPr lang="en-US" dirty="0" smtClean="0"/>
          </a:p>
          <a:p>
            <a:r>
              <a:rPr lang="en-US" dirty="0" smtClean="0"/>
              <a:t>Requires less emphasis on external drainage for crop health as internal drainage improves</a:t>
            </a:r>
          </a:p>
          <a:p>
            <a:endParaRPr lang="en-US" dirty="0" smtClean="0"/>
          </a:p>
          <a:p>
            <a:r>
              <a:rPr lang="en-US" dirty="0" smtClean="0"/>
              <a:t>Reducing tillage and employing the use of cover crops greatly enhances health of the soil</a:t>
            </a:r>
          </a:p>
          <a:p>
            <a:endParaRPr lang="en-US" dirty="0" smtClean="0"/>
          </a:p>
          <a:p>
            <a:r>
              <a:rPr lang="en-US" dirty="0" smtClean="0"/>
              <a:t>Assess </a:t>
            </a:r>
            <a:r>
              <a:rPr lang="en-US" dirty="0"/>
              <a:t>soil health: biological, chemical, and physical </a:t>
            </a:r>
            <a:r>
              <a:rPr lang="en-US" dirty="0" smtClean="0"/>
              <a:t>analysis</a:t>
            </a:r>
            <a:endParaRPr lang="en-US" sz="2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877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" y="11896"/>
            <a:ext cx="9144793" cy="68342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18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2" y="2031182"/>
            <a:ext cx="8294064" cy="29273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432756"/>
            <a:ext cx="914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NRCS Soil Health: </a:t>
            </a:r>
            <a:r>
              <a:rPr lang="en-US" sz="1700" dirty="0" smtClean="0">
                <a:hlinkClick r:id="rId5"/>
              </a:rPr>
              <a:t>https</a:t>
            </a:r>
            <a:r>
              <a:rPr lang="en-US" sz="1700" dirty="0">
                <a:hlinkClick r:id="rId5"/>
              </a:rPr>
              <a:t>://www.nrcs.usda.gov/wps/portal/nrcs/main/national/soils/health</a:t>
            </a:r>
            <a:r>
              <a:rPr lang="en-US" sz="1700" dirty="0" smtClean="0">
                <a:hlinkClick r:id="rId5"/>
              </a:rPr>
              <a:t>/</a:t>
            </a:r>
            <a:endParaRPr lang="en-US" sz="1700" dirty="0" smtClean="0"/>
          </a:p>
          <a:p>
            <a:pPr algn="ctr"/>
            <a:endParaRPr lang="en-US" sz="1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70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6173055" cy="33276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282" y="3139127"/>
            <a:ext cx="6609718" cy="3718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241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2206"/>
            <a:ext cx="9144000" cy="7782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07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Poor Soil Structure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131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62650" y="251714"/>
            <a:ext cx="32469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</a:rPr>
              <a:t>Circle of Death</a:t>
            </a:r>
            <a:endParaRPr lang="en-US" sz="40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5" y="1360960"/>
            <a:ext cx="6843750" cy="4448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51413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/>
              <a:t>Halifax </a:t>
            </a:r>
            <a:r>
              <a:rPr lang="en-US" sz="1700" dirty="0"/>
              <a:t>Garden </a:t>
            </a:r>
            <a:r>
              <a:rPr lang="en-US" sz="1700" dirty="0" smtClean="0"/>
              <a:t>Network: </a:t>
            </a:r>
            <a:r>
              <a:rPr lang="en-US" sz="1700" dirty="0" smtClean="0">
                <a:hlinkClick r:id="rId5"/>
              </a:rPr>
              <a:t>https</a:t>
            </a:r>
            <a:r>
              <a:rPr lang="en-US" sz="1700" dirty="0">
                <a:hlinkClick r:id="rId5"/>
              </a:rPr>
              <a:t>://halifaxgardennetwork.wordpress.com/2012/04/10/soil-health</a:t>
            </a:r>
            <a:r>
              <a:rPr lang="en-US" sz="1700" dirty="0" smtClean="0">
                <a:hlinkClick r:id="rId5"/>
              </a:rPr>
              <a:t>/</a:t>
            </a:r>
            <a:endParaRPr lang="en-US" sz="17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146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960" y="685025"/>
            <a:ext cx="5124857" cy="5247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663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06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358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34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6"/>
  <p:tag name="ARTICULATE_REFERENCE_ID" val="76ba024e-6828-4593-b41f-1c800541cbe7"/>
  <p:tag name="ARTICULATE_PRESENTER_VERSION" val="8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ARTICULATE_DESIGN_ID_4_OFFICE THEME" val="6lG2Yk9i7vK"/>
  <p:tag name="ARTICULATE_DESIGN_ID_11_OFFICE THEME" val="5uOgYg7nbtX"/>
  <p:tag name="ARTICULATE_DESIGN_ID_1_OFFICE THEME" val="6iCkO8hagtT"/>
  <p:tag name="TAG_BACKING_FORM_KEY" val="1574670-c:\users\owner.000\desktop\pmn webcasts\cotton\bill robertson\bill robertson - soil health full.pptx"/>
  <p:tag name="ARTICULATE_PROJECT_OPEN" val="1"/>
  <p:tag name="ARTICULATE_USED_PAGE_ORIENTATION" val="1"/>
  <p:tag name="ARTICULATE_USED_PAGE_SIZ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Expectations of a Cover Crop"/>
  <p:tag name="AUDIO_ID" val="408"/>
  <p:tag name="ORIGINAL_AUDIO_FILEPATH" val="C:\Users\444\Desktop\PMN Webcasts\Bill Robertson\FULL Audio\Slide 9.mp3"/>
  <p:tag name="ELAPSEDTIME" val="31.922"/>
  <p:tag name="ARTICULATE_LOCK_SLIDE" val="0"/>
  <p:tag name="ARTICULATE_NAV_LEVEL" val="1"/>
  <p:tag name="ARTICULATE_TOC_EXPANDED" val="True"/>
  <p:tag name="ARTICULATE_SLIDE_PRESENTER_GUID" val="5848ab74-8297-429a-9a9e-2e4397116a53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Jill Clapperton - Earthworms"/>
  <p:tag name="AUDIO_ID" val="409"/>
  <p:tag name="ORIGINAL_AUDIO_FILEPATH" val="C:\Users\444\Desktop\PMN Webcasts\Bill Robertson\FULL Audio\Slide 10.mp3"/>
  <p:tag name="ELAPSEDTIME" val="113.172"/>
  <p:tag name="ARTICULATE_LOCK_SLIDE" val="0"/>
  <p:tag name="ARTICULATE_NAV_LEVEL" val="1"/>
  <p:tag name="ARTICULATE_TOC_EXPANDED" val="True"/>
  <p:tag name="ARTICULATE_SLIDE_PRESENTER_GUID" val="5848ab74-8297-429a-9a9e-2e4397116a53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Soil Health Indicators"/>
  <p:tag name="AUDIO_ID" val="335"/>
  <p:tag name="ORIGINAL_AUDIO_FILEPATH" val="C:\Users\444\Desktop\PMN Webcasts\Bill Robertson\FULL Audio\Slide 11.mp3"/>
  <p:tag name="ELAPSEDTIME" val="22.302"/>
  <p:tag name="ARTICULATE_LOCK_SLIDE" val="0"/>
  <p:tag name="ARTICULATE_NAV_LEVEL" val="1"/>
  <p:tag name="ARTICULATE_TOC_EXPANDED" val="True"/>
  <p:tag name="ARTICULATE_SLIDE_PRESENTER_GUID" val="5848ab74-8297-429a-9a9e-2e4397116a53"/>
  <p:tag name="ARTICULATE_SLIDE_PAUSE" val="0"/>
  <p:tag name="ARTICULATE_HIDE_SLIDE" val="0"/>
  <p:tag name="ARTICULATE_PLAYER_CONTROL_PREVIOUS" val="True"/>
  <p:tag name="ARTICULATE_PLAYER_CONTROL_NEXT" val="True"/>
  <p:tag name="ARTICULATE_USED_LAYOUT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Blake Vince - Soil Your Undies"/>
  <p:tag name="AUDIO_ID" val="336"/>
  <p:tag name="ORIGINAL_AUDIO_FILEPATH" val="C:\Users\444\Desktop\PMN Webcasts\Bill Robertson\FULL Audio\Slide 12.mp3"/>
  <p:tag name="ELAPSEDTIME" val="116.252"/>
  <p:tag name="ARTICULATE_LOCK_SLIDE" val="0"/>
  <p:tag name="ARTICULATE_NAV_LEVEL" val="1"/>
  <p:tag name="ARTICULATE_TOC_EXPANDED" val="True"/>
  <p:tag name="ARTICULATE_SLIDE_PRESENTER_GUID" val="5848ab74-8297-429a-9a9e-2e4397116a53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2017 Shop FS Soil Moisture Sensors "/>
  <p:tag name="AUDIO_ID" val="395"/>
  <p:tag name="ORIGINAL_AUDIO_FILEPATH" val="C:\Users\444\Desktop\PMN Webcasts\Bill Robertson\FULL Audio\Slide 13.mp3"/>
  <p:tag name="ELAPSEDTIME" val="60.742"/>
  <p:tag name="ARTICULATE_LOCK_SLIDE" val="0"/>
  <p:tag name="ARTICULATE_NAV_LEVEL" val="1"/>
  <p:tag name="ARTICULATE_TOC_EXPANDED" val="True"/>
  <p:tag name="ARTICULATE_SLIDE_PRESENTER_GUID" val="5848ab74-8297-429a-9a9e-2e4397116a53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2017 Shop No-till Soil Moisture Sensors "/>
  <p:tag name="AUDIO_ID" val="388"/>
  <p:tag name="ORIGINAL_AUDIO_FILEPATH" val="C:\Users\444\Desktop\PMN Webcasts\Bill Robertson\FULL Audio\Slide 14.mp3"/>
  <p:tag name="ELAPSEDTIME" val="152.482"/>
  <p:tag name="ARTICULATE_LOCK_SLIDE" val="0"/>
  <p:tag name="ARTICULATE_NAV_LEVEL" val="1"/>
  <p:tag name="ARTICULATE_TOC_EXPANDED" val="True"/>
  <p:tag name="ARTICULATE_SLIDE_PRESENTER_GUID" val="5848ab74-8297-429a-9a9e-2e4397116a53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A Healthy Soil"/>
  <p:tag name="AUDIO_ID" val="326"/>
  <p:tag name="ORIGINAL_AUDIO_FILEPATH" val="C:\Users\444\Desktop\PMN Webcasts\Bill Robertson\FULL Audio\Slide 15.mp3"/>
  <p:tag name="ELAPSEDTIME" val="57.462"/>
  <p:tag name="ARTICULATE_LOCK_SLIDE" val="0"/>
  <p:tag name="ARTICULATE_NAV_LEVEL" val="1"/>
  <p:tag name="ARTICULATE_TOC_EXPANDED" val="True"/>
  <p:tag name="ARTICULATE_SLIDE_PRESENTER_GUID" val="5848ab74-8297-429a-9a9e-2e4397116a53"/>
  <p:tag name="ARTICULATE_SLIDE_PAUSE" val="0"/>
  <p:tag name="ARTICULATE_HIDE_SLIDE" val="0"/>
  <p:tag name="ARTICULATE_PLAYER_CONTROL_PREVIOUS" val="True"/>
  <p:tag name="ARTICULATE_PLAYER_CONTROL_NEXT" val="True"/>
  <p:tag name="ARTICULATE_USED_LAYOUT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Improving Soil Health"/>
  <p:tag name="AUDIO_ID" val="351"/>
  <p:tag name="ORIGINAL_AUDIO_FILEPATH" val="C:\Users\444\Desktop\PMN Webcasts\Bill Robertson\FULL Audio\Slide 16.mp3"/>
  <p:tag name="ELAPSEDTIME" val="31.192"/>
  <p:tag name="ARTICULATE_LOCK_SLIDE" val="0"/>
  <p:tag name="ARTICULATE_NAV_LEVEL" val="1"/>
  <p:tag name="ARTICULATE_TOC_EXPANDED" val="True"/>
  <p:tag name="ARTICULATE_SLIDE_PRESENTER_GUID" val="5848ab74-8297-429a-9a9e-2e4397116a53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Introduction"/>
  <p:tag name="AUDIO_ID" val="357"/>
  <p:tag name="ORIGINAL_AUDIO_FILEPATH" val="C:\Users\444\Desktop\PMN Webcasts\Bill Robertson\FULL Audio\Slide 1.mp3"/>
  <p:tag name="ELAPSEDTIME" val="38.472"/>
  <p:tag name="ARTICULATE_LOCK_SLIDE" val="0"/>
  <p:tag name="ARTICULATE_NAV_LEVEL" val="1"/>
  <p:tag name="ARTICULATE_TOC_EXPANDED" val="True"/>
  <p:tag name="ARTICULATE_SLIDE_PRESENTER_GUID" val="5848ab74-8297-429a-9a9e-2e4397116a53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Unlock the Secrets in the Soil"/>
  <p:tag name="AUDIO_ID" val="400"/>
  <p:tag name="ORIGINAL_AUDIO_FILEPATH" val="C:\Users\444\Desktop\PMN Webcasts\Bill Robertson\FULL Audio\Slide 2.mp3"/>
  <p:tag name="ELAPSEDTIME" val="18.382"/>
  <p:tag name="ARTICULATE_LOCK_SLIDE" val="0"/>
  <p:tag name="ARTICULATE_NAV_LEVEL" val="1"/>
  <p:tag name="ARTICULATE_TOC_EXPANDED" val="True"/>
  <p:tag name="ARTICULATE_SLIDE_PRESENTER_GUID" val="5848ab74-8297-429a-9a9e-2e4397116a53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Deep Tillage Implements"/>
  <p:tag name="AUDIO_ID" val="401"/>
  <p:tag name="ORIGINAL_AUDIO_FILEPATH" val="C:\Users\444\Desktop\PMN Webcasts\Bill Robertson\FULL Audio\Slide 3.mp3"/>
  <p:tag name="ELAPSEDTIME" val="17.422"/>
  <p:tag name="ARTICULATE_LOCK_SLIDE" val="0"/>
  <p:tag name="ARTICULATE_NAV_LEVEL" val="1"/>
  <p:tag name="ARTICULATE_TOC_EXPANDED" val="True"/>
  <p:tag name="ARTICULATE_SLIDE_PRESENTER_GUID" val="5848ab74-8297-429a-9a9e-2e4397116a53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Furrow Irrigation"/>
  <p:tag name="AUDIO_ID" val="402"/>
  <p:tag name="ORIGINAL_AUDIO_FILEPATH" val="C:\Users\444\Desktop\PMN Webcasts\Bill Robertson\FULL Audio\Slide 4.mp3"/>
  <p:tag name="ELAPSEDTIME" val="11.522"/>
  <p:tag name="ARTICULATE_LOCK_SLIDE" val="0"/>
  <p:tag name="ARTICULATE_NAV_LEVEL" val="1"/>
  <p:tag name="ARTICULATE_TOC_EXPANDED" val="True"/>
  <p:tag name="ARTICULATE_SLIDE_PRESENTER_GUID" val="5848ab74-8297-429a-9a9e-2e4397116a53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Poor Soil Structure"/>
  <p:tag name="AUDIO_ID" val="405"/>
  <p:tag name="ORIGINAL_AUDIO_FILEPATH" val="C:\Users\444\Desktop\PMN Webcasts\Bill Robertson\FULL Audio\Slide 5.mp3"/>
  <p:tag name="ELAPSEDTIME" val="6.522"/>
  <p:tag name="ARTICULATE_LOCK_SLIDE" val="0"/>
  <p:tag name="ARTICULATE_NAV_LEVEL" val="1"/>
  <p:tag name="ARTICULATE_TOC_EXPANDED" val="True"/>
  <p:tag name="ARTICULATE_SLIDE_PRESENTER_GUID" val="5848ab74-8297-429a-9a9e-2e4397116a53"/>
  <p:tag name="ARTICULATE_SLIDE_PAUSE" val="0"/>
  <p:tag name="ARTICULATE_HIDE_SLIDE" val="0"/>
  <p:tag name="ARTICULATE_PLAYER_CONTROL_PREVIOUS" val="True"/>
  <p:tag name="ARTICULATE_PLAYER_CONTROL_NEXT" val="True"/>
  <p:tag name="ARTICULATE_USED_LAYOUT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Circle of Death"/>
  <p:tag name="AUDIO_ID" val="407"/>
  <p:tag name="ORIGINAL_AUDIO_FILEPATH" val="C:\Users\444\Desktop\PMN Webcasts\Bill Robertson\FULL Audio\Slide 6.mp3"/>
  <p:tag name="ELAPSEDTIME" val="26.702"/>
  <p:tag name="ARTICULATE_LOCK_SLIDE" val="0"/>
  <p:tag name="ARTICULATE_NAV_LEVEL" val="1"/>
  <p:tag name="ARTICULATE_TOC_EXPANDED" val="True"/>
  <p:tag name="ARTICULATE_SLIDE_PRESENTER_GUID" val="5848ab74-8297-429a-9a9e-2e4397116a53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Soil Composition"/>
  <p:tag name="AUDIO_ID" val="404"/>
  <p:tag name="ORIGINAL_AUDIO_FILEPATH" val="C:\Users\444\Desktop\PMN Webcasts\Bill Robertson\FULL Audio\Slide 7.mp3"/>
  <p:tag name="ELAPSEDTIME" val="26.632"/>
  <p:tag name="ARTICULATE_LOCK_SLIDE" val="0"/>
  <p:tag name="ARTICULATE_NAV_LEVEL" val="1"/>
  <p:tag name="ARTICULATE_TOC_EXPANDED" val="True"/>
  <p:tag name="ARTICULATE_SLIDE_PRESENTER_GUID" val="5848ab74-8297-429a-9a9e-2e4397116a53"/>
  <p:tag name="ARTICULATE_SLIDE_PAUSE" val="0"/>
  <p:tag name="ARTICULATE_HIDE_SLIDE" val="0"/>
  <p:tag name="ARTICULATE_PLAYER_CONTROL_PREVIOUS" val="True"/>
  <p:tag name="ARTICULATE_PLAYER_CONTROL_NEXT" val="True"/>
  <p:tag name="ARTICULATE_USED_LAYOUT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TITLE_TAG" val="Improved Soil Structure Improves Water Infiltration "/>
  <p:tag name="AUDIO_ID" val="406"/>
  <p:tag name="ORIGINAL_AUDIO_FILEPATH" val="C:\Users\444\Desktop\PMN Webcasts\Bill Robertson\FULL Audio\Slide 8.mp3"/>
  <p:tag name="ELAPSEDTIME" val="35.232"/>
  <p:tag name="ARTICULATE_LOCK_SLIDE" val="0"/>
  <p:tag name="ARTICULATE_NAV_LEVEL" val="1"/>
  <p:tag name="ARTICULATE_TOC_EXPANDED" val="True"/>
  <p:tag name="ARTICULATE_SLIDE_PRESENTER_GUID" val="5848ab74-8297-429a-9a9e-2e4397116a53"/>
  <p:tag name="ARTICULATE_SLIDE_PAUSE" val="0"/>
  <p:tag name="ARTICULATE_HIDE_SLIDE" val="0"/>
  <p:tag name="ARTICULATE_PLAYER_CONTROL_PREVIOUS" val="True"/>
  <p:tag name="ARTICULATE_PLAYER_CONTROL_NEXT" val="True"/>
  <p:tag name="ARTICULATE_USED_LAYOUT" val="2"/>
</p:tagLst>
</file>

<file path=ppt/theme/theme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28F2F730EE2A41A8E631E5C58BB869" ma:contentTypeVersion="2" ma:contentTypeDescription="Create a new document." ma:contentTypeScope="" ma:versionID="765d44437a32326e0a46753124092772">
  <xsd:schema xmlns:xsd="http://www.w3.org/2001/XMLSchema" xmlns:xs="http://www.w3.org/2001/XMLSchema" xmlns:p="http://schemas.microsoft.com/office/2006/metadata/properties" xmlns:ns1="http://schemas.microsoft.com/sharepoint/v3" xmlns:ns2="81262699-c4cc-43f1-919e-711733bcf390" targetNamespace="http://schemas.microsoft.com/office/2006/metadata/properties" ma:root="true" ma:fieldsID="b3d0f52bee0601277fc80dab43f685d4" ns1:_="" ns2:_="">
    <xsd:import namespace="http://schemas.microsoft.com/sharepoint/v3"/>
    <xsd:import namespace="81262699-c4cc-43f1-919e-711733bcf39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62699-c4cc-43f1-919e-711733bcf3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F1D505-3A0D-4CA8-BFF9-1090FBE16380}"/>
</file>

<file path=customXml/itemProps2.xml><?xml version="1.0" encoding="utf-8"?>
<ds:datastoreItem xmlns:ds="http://schemas.openxmlformats.org/officeDocument/2006/customXml" ds:itemID="{EB402A6F-BFE4-4068-972F-341D03AA4173}"/>
</file>

<file path=customXml/itemProps3.xml><?xml version="1.0" encoding="utf-8"?>
<ds:datastoreItem xmlns:ds="http://schemas.openxmlformats.org/officeDocument/2006/customXml" ds:itemID="{5E51FA03-3BAA-4B6C-8AF6-81002930BC7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4995</TotalTime>
  <Words>262</Words>
  <Application>Microsoft Office PowerPoint</Application>
  <PresentationFormat>On-screen Show (4:3)</PresentationFormat>
  <Paragraphs>82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4_Office Theme</vt:lpstr>
      <vt:lpstr>11_Office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Poor Soil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Soil Health Indicators</vt:lpstr>
      <vt:lpstr>PowerPoint Presentation</vt:lpstr>
      <vt:lpstr>PowerPoint Presentation</vt:lpstr>
      <vt:lpstr>PowerPoint Presentation</vt:lpstr>
      <vt:lpstr>A Healthy Soil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brobertson</dc:creator>
  <cp:lastModifiedBy>Greg Grahek</cp:lastModifiedBy>
  <cp:revision>95</cp:revision>
  <dcterms:created xsi:type="dcterms:W3CDTF">2017-08-16T12:56:20Z</dcterms:created>
  <dcterms:modified xsi:type="dcterms:W3CDTF">2019-12-05T17:55:23Z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F9AB61E1-0211-4449-A4EF-DD34EA723E33</vt:lpwstr>
  </property>
  <property fmtid="{D5CDD505-2E9C-101B-9397-08002B2CF9AE}" pid="3" name="ArticulatePath">
    <vt:lpwstr>17 BRobertson Soil Health MidSouth Microbes v001</vt:lpwstr>
  </property>
  <property fmtid="{D5CDD505-2E9C-101B-9397-08002B2CF9AE}" pid="4" name="ArticulateProjectVersion">
    <vt:lpwstr>7</vt:lpwstr>
  </property>
  <property fmtid="{D5CDD505-2E9C-101B-9397-08002B2CF9AE}" pid="5" name="ArticulateUseProject">
    <vt:lpwstr>1</vt:lpwstr>
  </property>
  <property fmtid="{D5CDD505-2E9C-101B-9397-08002B2CF9AE}" pid="6" name="ArticulateProjectFull">
    <vt:lpwstr>C:\Users\Owner.000\Desktop\PMN Webcasts\Cotton\Bill Robertson\Bill Robertson - Soil Health FULL.ppta</vt:lpwstr>
  </property>
  <property fmtid="{D5CDD505-2E9C-101B-9397-08002B2CF9AE}" pid="7" name="ContentTypeId">
    <vt:lpwstr>0x0101007F28F2F730EE2A41A8E631E5C58BB869</vt:lpwstr>
  </property>
</Properties>
</file>