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3.xml" ContentType="application/vnd.openxmlformats-officedocument.drawingml.chartshapes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4.xml" ContentType="application/vnd.openxmlformats-officedocument.drawingml.chartshapes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charts/chart8.xml" ContentType="application/vnd.openxmlformats-officedocument.drawingml.chart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heme/themeOverride2.xml" ContentType="application/vnd.openxmlformats-officedocument.themeOverride+xml"/>
  <Override PartName="/ppt/charts/chart16.xml" ContentType="application/vnd.openxmlformats-officedocument.drawingml.chart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41"/>
  </p:notesMasterIdLst>
  <p:handoutMasterIdLst>
    <p:handoutMasterId r:id="rId42"/>
  </p:handoutMasterIdLst>
  <p:sldIdLst>
    <p:sldId id="257" r:id="rId5"/>
    <p:sldId id="434" r:id="rId6"/>
    <p:sldId id="491" r:id="rId7"/>
    <p:sldId id="330" r:id="rId8"/>
    <p:sldId id="402" r:id="rId9"/>
    <p:sldId id="495" r:id="rId10"/>
    <p:sldId id="492" r:id="rId11"/>
    <p:sldId id="493" r:id="rId12"/>
    <p:sldId id="494" r:id="rId13"/>
    <p:sldId id="496" r:id="rId14"/>
    <p:sldId id="286" r:id="rId15"/>
    <p:sldId id="261" r:id="rId16"/>
    <p:sldId id="497" r:id="rId17"/>
    <p:sldId id="259" r:id="rId18"/>
    <p:sldId id="498" r:id="rId19"/>
    <p:sldId id="487" r:id="rId20"/>
    <p:sldId id="431" r:id="rId21"/>
    <p:sldId id="432" r:id="rId22"/>
    <p:sldId id="433" r:id="rId23"/>
    <p:sldId id="425" r:id="rId24"/>
    <p:sldId id="409" r:id="rId25"/>
    <p:sldId id="499" r:id="rId26"/>
    <p:sldId id="329" r:id="rId27"/>
    <p:sldId id="458" r:id="rId28"/>
    <p:sldId id="403" r:id="rId29"/>
    <p:sldId id="321" r:id="rId30"/>
    <p:sldId id="417" r:id="rId31"/>
    <p:sldId id="475" r:id="rId32"/>
    <p:sldId id="501" r:id="rId33"/>
    <p:sldId id="422" r:id="rId34"/>
    <p:sldId id="423" r:id="rId35"/>
    <p:sldId id="500" r:id="rId36"/>
    <p:sldId id="412" r:id="rId37"/>
    <p:sldId id="429" r:id="rId38"/>
    <p:sldId id="488" r:id="rId39"/>
    <p:sldId id="397" r:id="rId40"/>
  </p:sldIdLst>
  <p:sldSz cx="9144000" cy="6858000" type="screen4x3"/>
  <p:notesSz cx="6881813" cy="9296400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0000"/>
    <a:srgbClr val="6E305C"/>
    <a:srgbClr val="4DFFF1"/>
    <a:srgbClr val="0A0A0A"/>
    <a:srgbClr val="6FC93B"/>
    <a:srgbClr val="8FACC3"/>
    <a:srgbClr val="78D0FF"/>
    <a:srgbClr val="C0C0C0"/>
    <a:srgbClr val="535352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012"/>
    <p:restoredTop sz="94694"/>
  </p:normalViewPr>
  <p:slideViewPr>
    <p:cSldViewPr snapToGrid="0" snapToObjects="1">
      <p:cViewPr varScale="1">
        <p:scale>
          <a:sx n="122" d="100"/>
          <a:sy n="122" d="100"/>
        </p:scale>
        <p:origin x="906" y="90"/>
      </p:cViewPr>
      <p:guideLst>
        <p:guide orient="horz" pos="2160"/>
        <p:guide pos="273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esktop\school\TEXAS%20A&amp;M\project\poster\data%20analysis%20NO3%20NH4%20with%20graph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esktop\school\TEXAS%20A&amp;M\project\poster\data%20analysis%20NO3%20NH4%20with%20graph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esktop\school\TEXAS%20A&amp;M\project\poster\data%20analysis%20NO3%20NH4%20with%20graphs.xlsx" TargetMode="Externa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.bin"/><Relationship Id="rId1" Type="http://schemas.openxmlformats.org/officeDocument/2006/relationships/themeOverride" Target="../theme/themeOverride2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esktop\school\TEXAS%20A&amp;M\project\poster\data%20analysis%20NO3%20NH4%20with%20graph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Lexar:ASA:2015:1203:1203%20Dryland%20and%20Pivot%20N.Probe%20summaries%20Aug_7_%202015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888323306229187"/>
          <c:y val="4.1378139594694316E-2"/>
          <c:w val="0.78738499792789074"/>
          <c:h val="0.85535004034063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Sheet1!$A$2:$A$6</c:f>
              <c:numCache>
                <c:formatCode>0%</c:formatCode>
                <c:ptCount val="5"/>
                <c:pt idx="0">
                  <c:v>0</c:v>
                </c:pt>
                <c:pt idx="1">
                  <c:v>0.33</c:v>
                </c:pt>
                <c:pt idx="2">
                  <c:v>0.66</c:v>
                </c:pt>
                <c:pt idx="3">
                  <c:v>1</c:v>
                </c:pt>
                <c:pt idx="4">
                  <c:v>1.33</c:v>
                </c:pt>
              </c:numCache>
            </c:numRef>
          </c:cat>
          <c:val>
            <c:numRef>
              <c:f>Sheet1!$B$2:$B$6</c:f>
              <c:numCache>
                <c:formatCode>0</c:formatCode>
                <c:ptCount val="5"/>
                <c:pt idx="0">
                  <c:v>324.15899999999999</c:v>
                </c:pt>
                <c:pt idx="1">
                  <c:v>742.08299999999997</c:v>
                </c:pt>
                <c:pt idx="2">
                  <c:v>943.90100000000007</c:v>
                </c:pt>
                <c:pt idx="3">
                  <c:v>1066.242</c:v>
                </c:pt>
                <c:pt idx="4">
                  <c:v>1106.4269999999999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E85-4294-B5E6-297A85CE2E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Reduced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numRef>
              <c:f>Sheet1!$A$2:$A$6</c:f>
              <c:numCache>
                <c:formatCode>0%</c:formatCode>
                <c:ptCount val="5"/>
                <c:pt idx="0">
                  <c:v>0</c:v>
                </c:pt>
                <c:pt idx="1">
                  <c:v>0.33</c:v>
                </c:pt>
                <c:pt idx="2">
                  <c:v>0.66</c:v>
                </c:pt>
                <c:pt idx="3">
                  <c:v>1</c:v>
                </c:pt>
                <c:pt idx="4">
                  <c:v>1.33</c:v>
                </c:pt>
              </c:numCache>
            </c:numRef>
          </c:cat>
          <c:val>
            <c:numRef>
              <c:f>Sheet1!$C$2:$C$6</c:f>
              <c:numCache>
                <c:formatCode>0</c:formatCode>
                <c:ptCount val="5"/>
                <c:pt idx="0">
                  <c:v>397.38499999999999</c:v>
                </c:pt>
                <c:pt idx="1">
                  <c:v>738.51099999999997</c:v>
                </c:pt>
                <c:pt idx="2">
                  <c:v>1045.703</c:v>
                </c:pt>
                <c:pt idx="3">
                  <c:v>1100.1759999999999</c:v>
                </c:pt>
                <c:pt idx="4">
                  <c:v>1058.2049999999999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E85-4294-B5E6-297A85CE2E1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No-Till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numRef>
              <c:f>Sheet1!$A$2:$A$6</c:f>
              <c:numCache>
                <c:formatCode>0%</c:formatCode>
                <c:ptCount val="5"/>
                <c:pt idx="0">
                  <c:v>0</c:v>
                </c:pt>
                <c:pt idx="1">
                  <c:v>0.33</c:v>
                </c:pt>
                <c:pt idx="2">
                  <c:v>0.66</c:v>
                </c:pt>
                <c:pt idx="3">
                  <c:v>1</c:v>
                </c:pt>
                <c:pt idx="4">
                  <c:v>1.33</c:v>
                </c:pt>
              </c:numCache>
            </c:numRef>
          </c:cat>
          <c:val>
            <c:numRef>
              <c:f>Sheet1!$D$2:$D$6</c:f>
              <c:numCache>
                <c:formatCode>0</c:formatCode>
                <c:ptCount val="5"/>
                <c:pt idx="0">
                  <c:v>453.64400000000001</c:v>
                </c:pt>
                <c:pt idx="1">
                  <c:v>766.19399999999996</c:v>
                </c:pt>
                <c:pt idx="2">
                  <c:v>1006.4110000000001</c:v>
                </c:pt>
                <c:pt idx="3">
                  <c:v>1214.48</c:v>
                </c:pt>
                <c:pt idx="4">
                  <c:v>1101.962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E85-4294-B5E6-297A85CE2E1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No-Till cover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Sheet1!$A$2:$A$6</c:f>
              <c:numCache>
                <c:formatCode>0%</c:formatCode>
                <c:ptCount val="5"/>
                <c:pt idx="0">
                  <c:v>0</c:v>
                </c:pt>
                <c:pt idx="1">
                  <c:v>0.33</c:v>
                </c:pt>
                <c:pt idx="2">
                  <c:v>0.66</c:v>
                </c:pt>
                <c:pt idx="3">
                  <c:v>1</c:v>
                </c:pt>
                <c:pt idx="4">
                  <c:v>1.33</c:v>
                </c:pt>
              </c:numCache>
            </c:numRef>
          </c:cat>
          <c:val>
            <c:numRef>
              <c:f>Sheet1!$E$2:$E$6</c:f>
              <c:numCache>
                <c:formatCode>0</c:formatCode>
                <c:ptCount val="5"/>
                <c:pt idx="0">
                  <c:v>312.55</c:v>
                </c:pt>
                <c:pt idx="1">
                  <c:v>785.84</c:v>
                </c:pt>
                <c:pt idx="2">
                  <c:v>1030.5219999999999</c:v>
                </c:pt>
                <c:pt idx="3">
                  <c:v>1210.9080000000001</c:v>
                </c:pt>
                <c:pt idx="4">
                  <c:v>1097.4970000000001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E85-4294-B5E6-297A85CE2E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4304872"/>
        <c:axId val="284298208"/>
      </c:barChart>
      <c:catAx>
        <c:axId val="284304872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crossAx val="284298208"/>
        <c:crosses val="autoZero"/>
        <c:auto val="1"/>
        <c:lblAlgn val="ctr"/>
        <c:lblOffset val="100"/>
        <c:noMultiLvlLbl val="0"/>
      </c:catAx>
      <c:valAx>
        <c:axId val="284298208"/>
        <c:scaling>
          <c:orientation val="minMax"/>
        </c:scaling>
        <c:delete val="0"/>
        <c:axPos val="l"/>
        <c:numFmt formatCode="0" sourceLinked="1"/>
        <c:majorTickMark val="out"/>
        <c:minorTickMark val="none"/>
        <c:tickLblPos val="nextTo"/>
        <c:crossAx val="284304872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20837349414807721"/>
          <c:y val="6.5943414105557735E-2"/>
          <c:w val="0.18327804850165055"/>
          <c:h val="0.2637856299763915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C72-4E43-94E2-7D55F0526C3A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C72-4E43-94E2-7D55F0526C3A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C72-4E43-94E2-7D55F0526C3A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C72-4E43-94E2-7D55F0526C3A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C72-4E43-94E2-7D55F0526C3A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C72-4E43-94E2-7D55F0526C3A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C72-4E43-94E2-7D55F0526C3A}"/>
              </c:ext>
            </c:extLst>
          </c:dPt>
          <c:cat>
            <c:strRef>
              <c:f>Sheet1!$A$2:$A$8</c:f>
              <c:strCache>
                <c:ptCount val="7"/>
                <c:pt idx="0">
                  <c:v>Crimson</c:v>
                </c:pt>
                <c:pt idx="1">
                  <c:v>Mix</c:v>
                </c:pt>
                <c:pt idx="2">
                  <c:v>Wheat</c:v>
                </c:pt>
                <c:pt idx="3">
                  <c:v>Pea</c:v>
                </c:pt>
                <c:pt idx="4">
                  <c:v>Vetch</c:v>
                </c:pt>
                <c:pt idx="5">
                  <c:v>Conv. Till</c:v>
                </c:pt>
                <c:pt idx="6">
                  <c:v>No-Till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142.94999999999999</c:v>
                </c:pt>
                <c:pt idx="1">
                  <c:v>155.88</c:v>
                </c:pt>
                <c:pt idx="2">
                  <c:v>158.81</c:v>
                </c:pt>
                <c:pt idx="3">
                  <c:v>167.7</c:v>
                </c:pt>
                <c:pt idx="4">
                  <c:v>168.51</c:v>
                </c:pt>
                <c:pt idx="5">
                  <c:v>189.24</c:v>
                </c:pt>
                <c:pt idx="6">
                  <c:v>192.55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6C72-4E43-94E2-7D55F0526C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285460864"/>
        <c:axId val="285454984"/>
      </c:barChart>
      <c:catAx>
        <c:axId val="28546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454984"/>
        <c:crosses val="autoZero"/>
        <c:auto val="1"/>
        <c:lblAlgn val="ctr"/>
        <c:lblOffset val="100"/>
        <c:noMultiLvlLbl val="0"/>
      </c:catAx>
      <c:valAx>
        <c:axId val="285454984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46086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Conv Till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0-10cm'!$C$25:$E$25</c:f>
              <c:numCache>
                <c:formatCode>0.00</c:formatCode>
                <c:ptCount val="3"/>
                <c:pt idx="0">
                  <c:v>6.6399041416797466</c:v>
                </c:pt>
                <c:pt idx="1">
                  <c:v>6.6371309041070257</c:v>
                </c:pt>
                <c:pt idx="2">
                  <c:v>6.622981684722224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F42-4EDD-B4DE-9DE0658107E3}"/>
            </c:ext>
          </c:extLst>
        </c:ser>
        <c:ser>
          <c:idx val="1"/>
          <c:order val="1"/>
          <c:tx>
            <c:v>No-Till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0-10cm'!$C$26:$E$26</c:f>
              <c:numCache>
                <c:formatCode>0.00</c:formatCode>
                <c:ptCount val="3"/>
                <c:pt idx="0">
                  <c:v>5.5492513559861196</c:v>
                </c:pt>
                <c:pt idx="1">
                  <c:v>6.3812191699420566</c:v>
                </c:pt>
                <c:pt idx="2">
                  <c:v>8.120645528553478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F42-4EDD-B4DE-9DE0658107E3}"/>
            </c:ext>
          </c:extLst>
        </c:ser>
        <c:ser>
          <c:idx val="2"/>
          <c:order val="2"/>
          <c:tx>
            <c:v>Wheat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0-10cm'!$C$27:$E$27</c:f>
              <c:numCache>
                <c:formatCode>0.00</c:formatCode>
                <c:ptCount val="3"/>
                <c:pt idx="0">
                  <c:v>5.8393986357990499</c:v>
                </c:pt>
                <c:pt idx="1">
                  <c:v>6.1957716169381927</c:v>
                </c:pt>
                <c:pt idx="2">
                  <c:v>7.5724320866069874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F42-4EDD-B4DE-9DE0658107E3}"/>
            </c:ext>
          </c:extLst>
        </c:ser>
        <c:ser>
          <c:idx val="3"/>
          <c:order val="3"/>
          <c:tx>
            <c:v>Clover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0-10cm'!$C$28:$E$28</c:f>
              <c:numCache>
                <c:formatCode>0.00</c:formatCode>
                <c:ptCount val="3"/>
                <c:pt idx="0">
                  <c:v>4.7813899423056014</c:v>
                </c:pt>
                <c:pt idx="1">
                  <c:v>6.7212712567642097</c:v>
                </c:pt>
                <c:pt idx="2">
                  <c:v>9.4136113181881527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BF42-4EDD-B4DE-9DE0658107E3}"/>
            </c:ext>
          </c:extLst>
        </c:ser>
        <c:ser>
          <c:idx val="4"/>
          <c:order val="4"/>
          <c:tx>
            <c:v>Vetch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0-10cm'!$C$29:$E$29</c:f>
              <c:numCache>
                <c:formatCode>0.00</c:formatCode>
                <c:ptCount val="3"/>
                <c:pt idx="0">
                  <c:v>6.5494590350830499</c:v>
                </c:pt>
                <c:pt idx="1">
                  <c:v>8.1985667485699665</c:v>
                </c:pt>
                <c:pt idx="2">
                  <c:v>11.604329320519369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BF42-4EDD-B4DE-9DE0658107E3}"/>
            </c:ext>
          </c:extLst>
        </c:ser>
        <c:ser>
          <c:idx val="5"/>
          <c:order val="5"/>
          <c:tx>
            <c:v>Pea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0-10cm'!$C$30:$E$30</c:f>
              <c:numCache>
                <c:formatCode>0.00</c:formatCode>
                <c:ptCount val="3"/>
                <c:pt idx="0">
                  <c:v>5.94958551815132</c:v>
                </c:pt>
                <c:pt idx="1">
                  <c:v>10.21161383473366</c:v>
                </c:pt>
                <c:pt idx="2">
                  <c:v>16.935869435217501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BF42-4EDD-B4DE-9DE0658107E3}"/>
            </c:ext>
          </c:extLst>
        </c:ser>
        <c:ser>
          <c:idx val="6"/>
          <c:order val="6"/>
          <c:tx>
            <c:v>Mix</c:v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0-10cm'!$C$31:$E$31</c:f>
              <c:numCache>
                <c:formatCode>0.00</c:formatCode>
                <c:ptCount val="3"/>
                <c:pt idx="0">
                  <c:v>5.2676530517471738</c:v>
                </c:pt>
                <c:pt idx="1">
                  <c:v>6.2850839983248177</c:v>
                </c:pt>
                <c:pt idx="2">
                  <c:v>8.52455421547287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BF42-4EDD-B4DE-9DE0658107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1710288"/>
        <c:axId val="281709504"/>
      </c:lineChart>
      <c:catAx>
        <c:axId val="281710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b="0" dirty="0"/>
                  <a:t>b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709504"/>
        <c:crosses val="autoZero"/>
        <c:auto val="0"/>
        <c:lblAlgn val="ctr"/>
        <c:lblOffset val="100"/>
        <c:noMultiLvlLbl val="0"/>
      </c:catAx>
      <c:valAx>
        <c:axId val="28170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NO</a:t>
                </a:r>
                <a:r>
                  <a:rPr lang="en-US" sz="1800" b="1" baseline="-25000" dirty="0"/>
                  <a:t>3</a:t>
                </a:r>
                <a:r>
                  <a:rPr lang="en-US" sz="1800" b="1" baseline="30000" dirty="0"/>
                  <a:t>-</a:t>
                </a:r>
                <a:r>
                  <a:rPr lang="en-US" sz="1800" b="1" baseline="0" dirty="0"/>
                  <a:t> (mg/kg soil)</a:t>
                </a:r>
                <a:endParaRPr lang="en-US" sz="1800" b="1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7102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Conv Till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0-10cm'!$C$25:$E$25</c:f>
              <c:numCache>
                <c:formatCode>0.00</c:formatCode>
                <c:ptCount val="3"/>
                <c:pt idx="0">
                  <c:v>6.6399041416797466</c:v>
                </c:pt>
                <c:pt idx="1">
                  <c:v>6.6371309041070257</c:v>
                </c:pt>
                <c:pt idx="2">
                  <c:v>6.622981684722224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FD9-45F5-94C5-68A03D628A7A}"/>
            </c:ext>
          </c:extLst>
        </c:ser>
        <c:ser>
          <c:idx val="1"/>
          <c:order val="1"/>
          <c:tx>
            <c:v>No-Till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0-10cm'!$C$26:$E$26</c:f>
              <c:numCache>
                <c:formatCode>0.00</c:formatCode>
                <c:ptCount val="3"/>
                <c:pt idx="0">
                  <c:v>5.5492513559861196</c:v>
                </c:pt>
                <c:pt idx="1">
                  <c:v>6.3812191699420566</c:v>
                </c:pt>
                <c:pt idx="2">
                  <c:v>8.120645528553478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FD9-45F5-94C5-68A03D628A7A}"/>
            </c:ext>
          </c:extLst>
        </c:ser>
        <c:ser>
          <c:idx val="2"/>
          <c:order val="2"/>
          <c:tx>
            <c:v>Wheat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0-10cm'!$C$27:$E$27</c:f>
              <c:numCache>
                <c:formatCode>0.00</c:formatCode>
                <c:ptCount val="3"/>
                <c:pt idx="0">
                  <c:v>5.8393986357990499</c:v>
                </c:pt>
                <c:pt idx="1">
                  <c:v>6.1957716169381927</c:v>
                </c:pt>
                <c:pt idx="2">
                  <c:v>7.5724320866069874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FD9-45F5-94C5-68A03D628A7A}"/>
            </c:ext>
          </c:extLst>
        </c:ser>
        <c:ser>
          <c:idx val="3"/>
          <c:order val="3"/>
          <c:tx>
            <c:v>Clover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0-10cm'!$C$28:$E$28</c:f>
              <c:numCache>
                <c:formatCode>0.00</c:formatCode>
                <c:ptCount val="3"/>
                <c:pt idx="0">
                  <c:v>4.7813899423056014</c:v>
                </c:pt>
                <c:pt idx="1">
                  <c:v>6.7212712567642097</c:v>
                </c:pt>
                <c:pt idx="2">
                  <c:v>9.4136113181881527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AFD9-45F5-94C5-68A03D628A7A}"/>
            </c:ext>
          </c:extLst>
        </c:ser>
        <c:ser>
          <c:idx val="4"/>
          <c:order val="4"/>
          <c:tx>
            <c:v>Vetch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0-10cm'!$C$29:$E$29</c:f>
              <c:numCache>
                <c:formatCode>0.00</c:formatCode>
                <c:ptCount val="3"/>
                <c:pt idx="0">
                  <c:v>6.5494590350830499</c:v>
                </c:pt>
                <c:pt idx="1">
                  <c:v>8.1985667485699665</c:v>
                </c:pt>
                <c:pt idx="2">
                  <c:v>11.604329320519369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AFD9-45F5-94C5-68A03D628A7A}"/>
            </c:ext>
          </c:extLst>
        </c:ser>
        <c:ser>
          <c:idx val="5"/>
          <c:order val="5"/>
          <c:tx>
            <c:v>Pea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0-10cm'!$C$30:$E$30</c:f>
              <c:numCache>
                <c:formatCode>0.00</c:formatCode>
                <c:ptCount val="3"/>
                <c:pt idx="0">
                  <c:v>5.94958551815132</c:v>
                </c:pt>
                <c:pt idx="1">
                  <c:v>10.21161383473366</c:v>
                </c:pt>
                <c:pt idx="2">
                  <c:v>16.935869435217501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AFD9-45F5-94C5-68A03D628A7A}"/>
            </c:ext>
          </c:extLst>
        </c:ser>
        <c:ser>
          <c:idx val="6"/>
          <c:order val="6"/>
          <c:tx>
            <c:v>Mix</c:v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0-10cm'!$C$31:$E$31</c:f>
              <c:numCache>
                <c:formatCode>0.00</c:formatCode>
                <c:ptCount val="3"/>
                <c:pt idx="0">
                  <c:v>5.2676530517471738</c:v>
                </c:pt>
                <c:pt idx="1">
                  <c:v>6.2850839983248177</c:v>
                </c:pt>
                <c:pt idx="2">
                  <c:v>8.52455421547287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AFD9-45F5-94C5-68A03D628A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1705584"/>
        <c:axId val="281704016"/>
      </c:lineChart>
      <c:catAx>
        <c:axId val="281705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b="0" dirty="0"/>
                  <a:t>b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704016"/>
        <c:crosses val="autoZero"/>
        <c:auto val="0"/>
        <c:lblAlgn val="ctr"/>
        <c:lblOffset val="100"/>
        <c:noMultiLvlLbl val="0"/>
      </c:catAx>
      <c:valAx>
        <c:axId val="28170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NO</a:t>
                </a:r>
                <a:r>
                  <a:rPr lang="en-US" sz="1800" b="1" baseline="-25000" dirty="0"/>
                  <a:t>3</a:t>
                </a:r>
                <a:r>
                  <a:rPr lang="en-US" sz="1800" b="1" baseline="30000" dirty="0"/>
                  <a:t>-</a:t>
                </a:r>
                <a:r>
                  <a:rPr lang="en-US" sz="1800" b="1" baseline="0" dirty="0"/>
                  <a:t> (mg/kg soil)</a:t>
                </a:r>
                <a:endParaRPr lang="en-US" sz="1800" b="1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7055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Conv Till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0-10cm'!$C$25:$E$25</c:f>
              <c:numCache>
                <c:formatCode>0.00</c:formatCode>
                <c:ptCount val="3"/>
                <c:pt idx="0">
                  <c:v>6.6399041416797466</c:v>
                </c:pt>
                <c:pt idx="1">
                  <c:v>6.6371309041070257</c:v>
                </c:pt>
                <c:pt idx="2">
                  <c:v>6.622981684722224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881-4663-B424-1AE1560991EA}"/>
            </c:ext>
          </c:extLst>
        </c:ser>
        <c:ser>
          <c:idx val="1"/>
          <c:order val="1"/>
          <c:tx>
            <c:v>No-Till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0-10cm'!$C$26:$E$26</c:f>
              <c:numCache>
                <c:formatCode>0.00</c:formatCode>
                <c:ptCount val="3"/>
                <c:pt idx="0">
                  <c:v>5.5492513559861196</c:v>
                </c:pt>
                <c:pt idx="1">
                  <c:v>6.3812191699420566</c:v>
                </c:pt>
                <c:pt idx="2">
                  <c:v>8.120645528553478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881-4663-B424-1AE1560991EA}"/>
            </c:ext>
          </c:extLst>
        </c:ser>
        <c:ser>
          <c:idx val="2"/>
          <c:order val="2"/>
          <c:tx>
            <c:v>Wheat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0-10cm'!$C$27:$E$27</c:f>
              <c:numCache>
                <c:formatCode>0.00</c:formatCode>
                <c:ptCount val="3"/>
                <c:pt idx="0">
                  <c:v>5.8393986357990499</c:v>
                </c:pt>
                <c:pt idx="1">
                  <c:v>6.1957716169381927</c:v>
                </c:pt>
                <c:pt idx="2">
                  <c:v>7.5724320866069874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881-4663-B424-1AE1560991EA}"/>
            </c:ext>
          </c:extLst>
        </c:ser>
        <c:ser>
          <c:idx val="3"/>
          <c:order val="3"/>
          <c:tx>
            <c:v>Clover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0-10cm'!$C$28:$E$28</c:f>
              <c:numCache>
                <c:formatCode>0.00</c:formatCode>
                <c:ptCount val="3"/>
                <c:pt idx="0">
                  <c:v>4.7813899423056014</c:v>
                </c:pt>
                <c:pt idx="1">
                  <c:v>6.7212712567642097</c:v>
                </c:pt>
                <c:pt idx="2">
                  <c:v>9.4136113181881527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881-4663-B424-1AE1560991EA}"/>
            </c:ext>
          </c:extLst>
        </c:ser>
        <c:ser>
          <c:idx val="4"/>
          <c:order val="4"/>
          <c:tx>
            <c:v>Vetch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0-10cm'!$C$29:$E$29</c:f>
              <c:numCache>
                <c:formatCode>0.00</c:formatCode>
                <c:ptCount val="3"/>
                <c:pt idx="0">
                  <c:v>6.5494590350830499</c:v>
                </c:pt>
                <c:pt idx="1">
                  <c:v>8.1985667485699665</c:v>
                </c:pt>
                <c:pt idx="2">
                  <c:v>11.604329320519369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0881-4663-B424-1AE1560991EA}"/>
            </c:ext>
          </c:extLst>
        </c:ser>
        <c:ser>
          <c:idx val="5"/>
          <c:order val="5"/>
          <c:tx>
            <c:v>Pea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0-10cm'!$C$30:$E$30</c:f>
              <c:numCache>
                <c:formatCode>0.00</c:formatCode>
                <c:ptCount val="3"/>
                <c:pt idx="0">
                  <c:v>5.94958551815132</c:v>
                </c:pt>
                <c:pt idx="1">
                  <c:v>10.21161383473366</c:v>
                </c:pt>
                <c:pt idx="2">
                  <c:v>16.935869435217501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0881-4663-B424-1AE1560991EA}"/>
            </c:ext>
          </c:extLst>
        </c:ser>
        <c:ser>
          <c:idx val="6"/>
          <c:order val="6"/>
          <c:tx>
            <c:v>Mix</c:v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0-10cm'!$C$31:$E$31</c:f>
              <c:numCache>
                <c:formatCode>0.00</c:formatCode>
                <c:ptCount val="3"/>
                <c:pt idx="0">
                  <c:v>5.2676530517471738</c:v>
                </c:pt>
                <c:pt idx="1">
                  <c:v>6.2850839983248177</c:v>
                </c:pt>
                <c:pt idx="2">
                  <c:v>8.52455421547287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0881-4663-B424-1AE1560991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1707936"/>
        <c:axId val="281708328"/>
      </c:lineChart>
      <c:catAx>
        <c:axId val="281707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b="0" dirty="0"/>
                  <a:t>b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708328"/>
        <c:crosses val="autoZero"/>
        <c:auto val="0"/>
        <c:lblAlgn val="ctr"/>
        <c:lblOffset val="100"/>
        <c:noMultiLvlLbl val="0"/>
      </c:catAx>
      <c:valAx>
        <c:axId val="281708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NO</a:t>
                </a:r>
                <a:r>
                  <a:rPr lang="en-US" sz="1800" b="1" baseline="-25000" dirty="0"/>
                  <a:t>3</a:t>
                </a:r>
                <a:r>
                  <a:rPr lang="en-US" sz="1800" b="1" baseline="30000" dirty="0"/>
                  <a:t>-</a:t>
                </a:r>
                <a:r>
                  <a:rPr lang="en-US" sz="1800" b="1" baseline="0" dirty="0"/>
                  <a:t> (mg/kg soil)</a:t>
                </a:r>
                <a:endParaRPr lang="en-US" sz="1800" b="1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7079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Conv Till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0-10cm'!$C$25:$E$25</c:f>
              <c:numCache>
                <c:formatCode>0.00</c:formatCode>
                <c:ptCount val="3"/>
                <c:pt idx="0">
                  <c:v>6.6399041416797466</c:v>
                </c:pt>
                <c:pt idx="1">
                  <c:v>6.6371309041070257</c:v>
                </c:pt>
                <c:pt idx="2">
                  <c:v>6.622981684722224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BB0-40A8-A155-D0E50D87EE39}"/>
            </c:ext>
          </c:extLst>
        </c:ser>
        <c:ser>
          <c:idx val="1"/>
          <c:order val="1"/>
          <c:tx>
            <c:v>No-Till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0-10cm'!$C$26:$E$26</c:f>
              <c:numCache>
                <c:formatCode>0.00</c:formatCode>
                <c:ptCount val="3"/>
                <c:pt idx="0">
                  <c:v>5.5492513559861196</c:v>
                </c:pt>
                <c:pt idx="1">
                  <c:v>6.3812191699420566</c:v>
                </c:pt>
                <c:pt idx="2">
                  <c:v>8.120645528553478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BB0-40A8-A155-D0E50D87EE39}"/>
            </c:ext>
          </c:extLst>
        </c:ser>
        <c:ser>
          <c:idx val="2"/>
          <c:order val="2"/>
          <c:tx>
            <c:v>Wheat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0-10cm'!$C$27:$E$27</c:f>
              <c:numCache>
                <c:formatCode>0.00</c:formatCode>
                <c:ptCount val="3"/>
                <c:pt idx="0">
                  <c:v>5.8393986357990499</c:v>
                </c:pt>
                <c:pt idx="1">
                  <c:v>6.1957716169381927</c:v>
                </c:pt>
                <c:pt idx="2">
                  <c:v>7.5724320866069874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BB0-40A8-A155-D0E50D87EE39}"/>
            </c:ext>
          </c:extLst>
        </c:ser>
        <c:ser>
          <c:idx val="3"/>
          <c:order val="3"/>
          <c:tx>
            <c:v>Clover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0-10cm'!$C$28:$E$28</c:f>
              <c:numCache>
                <c:formatCode>0.00</c:formatCode>
                <c:ptCount val="3"/>
                <c:pt idx="0">
                  <c:v>4.7813899423056014</c:v>
                </c:pt>
                <c:pt idx="1">
                  <c:v>6.7212712567642097</c:v>
                </c:pt>
                <c:pt idx="2">
                  <c:v>9.4136113181881527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8BB0-40A8-A155-D0E50D87EE39}"/>
            </c:ext>
          </c:extLst>
        </c:ser>
        <c:ser>
          <c:idx val="4"/>
          <c:order val="4"/>
          <c:tx>
            <c:v>Vetch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0-10cm'!$C$29:$E$29</c:f>
              <c:numCache>
                <c:formatCode>0.00</c:formatCode>
                <c:ptCount val="3"/>
                <c:pt idx="0">
                  <c:v>6.5494590350830499</c:v>
                </c:pt>
                <c:pt idx="1">
                  <c:v>8.1985667485699665</c:v>
                </c:pt>
                <c:pt idx="2">
                  <c:v>11.604329320519369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8BB0-40A8-A155-D0E50D87EE39}"/>
            </c:ext>
          </c:extLst>
        </c:ser>
        <c:ser>
          <c:idx val="5"/>
          <c:order val="5"/>
          <c:tx>
            <c:v>Pea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0-10cm'!$C$30:$E$30</c:f>
              <c:numCache>
                <c:formatCode>0.00</c:formatCode>
                <c:ptCount val="3"/>
                <c:pt idx="0">
                  <c:v>5.94958551815132</c:v>
                </c:pt>
                <c:pt idx="1">
                  <c:v>10.21161383473366</c:v>
                </c:pt>
                <c:pt idx="2">
                  <c:v>16.935869435217501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8BB0-40A8-A155-D0E50D87EE39}"/>
            </c:ext>
          </c:extLst>
        </c:ser>
        <c:ser>
          <c:idx val="6"/>
          <c:order val="6"/>
          <c:tx>
            <c:v>Mix</c:v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0-10cm'!$C$31:$E$31</c:f>
              <c:numCache>
                <c:formatCode>0.00</c:formatCode>
                <c:ptCount val="3"/>
                <c:pt idx="0">
                  <c:v>5.2676530517471738</c:v>
                </c:pt>
                <c:pt idx="1">
                  <c:v>6.2850839983248177</c:v>
                </c:pt>
                <c:pt idx="2">
                  <c:v>8.52455421547287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8BB0-40A8-A155-D0E50D87EE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1703232"/>
        <c:axId val="281704408"/>
      </c:lineChart>
      <c:catAx>
        <c:axId val="281703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b="0" dirty="0"/>
                  <a:t>b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704408"/>
        <c:crosses val="autoZero"/>
        <c:auto val="0"/>
        <c:lblAlgn val="ctr"/>
        <c:lblOffset val="100"/>
        <c:noMultiLvlLbl val="0"/>
      </c:catAx>
      <c:valAx>
        <c:axId val="281704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NO</a:t>
                </a:r>
                <a:r>
                  <a:rPr lang="en-US" sz="1800" b="1" baseline="-25000" dirty="0"/>
                  <a:t>3</a:t>
                </a:r>
                <a:r>
                  <a:rPr lang="en-US" sz="1800" b="1" baseline="30000" dirty="0"/>
                  <a:t>-</a:t>
                </a:r>
                <a:r>
                  <a:rPr lang="en-US" sz="1800" b="1" baseline="0" dirty="0"/>
                  <a:t> (mg/kg soil)</a:t>
                </a:r>
                <a:endParaRPr lang="en-US" sz="1800" b="1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7032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v>Conv Till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0-10cm'!$C$25:$E$25</c:f>
              <c:numCache>
                <c:formatCode>0.00</c:formatCode>
                <c:ptCount val="3"/>
                <c:pt idx="0">
                  <c:v>6.6399041416797466</c:v>
                </c:pt>
                <c:pt idx="1">
                  <c:v>6.6371309041070257</c:v>
                </c:pt>
                <c:pt idx="2">
                  <c:v>6.622981684722224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D9F-43EB-B4AF-7A41E36F2245}"/>
            </c:ext>
          </c:extLst>
        </c:ser>
        <c:ser>
          <c:idx val="1"/>
          <c:order val="1"/>
          <c:tx>
            <c:v>No-Till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0-10cm'!$C$26:$E$26</c:f>
              <c:numCache>
                <c:formatCode>0.00</c:formatCode>
                <c:ptCount val="3"/>
                <c:pt idx="0">
                  <c:v>5.5492513559861196</c:v>
                </c:pt>
                <c:pt idx="1">
                  <c:v>6.3812191699420566</c:v>
                </c:pt>
                <c:pt idx="2">
                  <c:v>8.120645528553478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D9F-43EB-B4AF-7A41E36F2245}"/>
            </c:ext>
          </c:extLst>
        </c:ser>
        <c:ser>
          <c:idx val="2"/>
          <c:order val="2"/>
          <c:tx>
            <c:v>Wheat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0-10cm'!$C$27:$E$27</c:f>
              <c:numCache>
                <c:formatCode>0.00</c:formatCode>
                <c:ptCount val="3"/>
                <c:pt idx="0">
                  <c:v>5.8393986357990499</c:v>
                </c:pt>
                <c:pt idx="1">
                  <c:v>6.1957716169381927</c:v>
                </c:pt>
                <c:pt idx="2">
                  <c:v>7.5724320866069874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D9F-43EB-B4AF-7A41E36F2245}"/>
            </c:ext>
          </c:extLst>
        </c:ser>
        <c:ser>
          <c:idx val="3"/>
          <c:order val="3"/>
          <c:tx>
            <c:v>Clover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0-10cm'!$C$28:$E$28</c:f>
              <c:numCache>
                <c:formatCode>0.00</c:formatCode>
                <c:ptCount val="3"/>
                <c:pt idx="0">
                  <c:v>4.7813899423056014</c:v>
                </c:pt>
                <c:pt idx="1">
                  <c:v>6.7212712567642097</c:v>
                </c:pt>
                <c:pt idx="2">
                  <c:v>9.4136113181881527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6D9F-43EB-B4AF-7A41E36F2245}"/>
            </c:ext>
          </c:extLst>
        </c:ser>
        <c:ser>
          <c:idx val="4"/>
          <c:order val="4"/>
          <c:tx>
            <c:v>Vetch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0-10cm'!$C$29:$E$29</c:f>
              <c:numCache>
                <c:formatCode>0.00</c:formatCode>
                <c:ptCount val="3"/>
                <c:pt idx="0">
                  <c:v>6.5494590350830499</c:v>
                </c:pt>
                <c:pt idx="1">
                  <c:v>8.1985667485699665</c:v>
                </c:pt>
                <c:pt idx="2">
                  <c:v>11.604329320519369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6D9F-43EB-B4AF-7A41E36F2245}"/>
            </c:ext>
          </c:extLst>
        </c:ser>
        <c:ser>
          <c:idx val="5"/>
          <c:order val="5"/>
          <c:tx>
            <c:v>Pea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0-10cm'!$C$30:$E$30</c:f>
              <c:numCache>
                <c:formatCode>0.00</c:formatCode>
                <c:ptCount val="3"/>
                <c:pt idx="0">
                  <c:v>5.94958551815132</c:v>
                </c:pt>
                <c:pt idx="1">
                  <c:v>10.21161383473366</c:v>
                </c:pt>
                <c:pt idx="2">
                  <c:v>16.935869435217501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6D9F-43EB-B4AF-7A41E36F2245}"/>
            </c:ext>
          </c:extLst>
        </c:ser>
        <c:ser>
          <c:idx val="6"/>
          <c:order val="6"/>
          <c:tx>
            <c:v>Mix</c:v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'diff btw trt 0-10cm'!$C$31:$E$31</c:f>
              <c:numCache>
                <c:formatCode>0.00</c:formatCode>
                <c:ptCount val="3"/>
                <c:pt idx="0">
                  <c:v>5.2676530517471738</c:v>
                </c:pt>
                <c:pt idx="1">
                  <c:v>6.2850839983248177</c:v>
                </c:pt>
                <c:pt idx="2">
                  <c:v>8.52455421547287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6D9F-43EB-B4AF-7A41E36F2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1704800"/>
        <c:axId val="281706368"/>
      </c:lineChart>
      <c:catAx>
        <c:axId val="2817048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b="0" dirty="0"/>
                  <a:t>b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706368"/>
        <c:crosses val="autoZero"/>
        <c:auto val="0"/>
        <c:lblAlgn val="ctr"/>
        <c:lblOffset val="100"/>
        <c:noMultiLvlLbl val="0"/>
      </c:catAx>
      <c:valAx>
        <c:axId val="281706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NO</a:t>
                </a:r>
                <a:r>
                  <a:rPr lang="en-US" sz="1800" b="1" baseline="-25000" dirty="0"/>
                  <a:t>3</a:t>
                </a:r>
                <a:r>
                  <a:rPr lang="en-US" sz="1800" b="1" baseline="30000" dirty="0"/>
                  <a:t>-</a:t>
                </a:r>
                <a:r>
                  <a:rPr lang="en-US" sz="1800" b="1" baseline="0" dirty="0"/>
                  <a:t> (mg/kg soil)</a:t>
                </a:r>
                <a:endParaRPr lang="en-US" sz="1800" b="1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7048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853111682267"/>
          <c:y val="3.6972591206550803E-2"/>
          <c:w val="0.82453345009701995"/>
          <c:h val="0.86869450857991304"/>
        </c:manualLayout>
      </c:layout>
      <c:lineChart>
        <c:grouping val="standard"/>
        <c:varyColors val="0"/>
        <c:ser>
          <c:idx val="0"/>
          <c:order val="0"/>
          <c:tx>
            <c:v>Conv Till</c:v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0-10cm'!$C$25:$E$25</c:f>
              <c:numCache>
                <c:formatCode>0.00</c:formatCode>
                <c:ptCount val="3"/>
                <c:pt idx="0">
                  <c:v>6.6399041416797466</c:v>
                </c:pt>
                <c:pt idx="1">
                  <c:v>6.6371309041070257</c:v>
                </c:pt>
                <c:pt idx="2">
                  <c:v>6.622981684722224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CED-42D4-A30D-AF85E7589B0E}"/>
            </c:ext>
          </c:extLst>
        </c:ser>
        <c:ser>
          <c:idx val="1"/>
          <c:order val="1"/>
          <c:tx>
            <c:v>No-Till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tx2"/>
              </a:solidFill>
            </c:spPr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0-10cm'!$C$26:$E$26</c:f>
              <c:numCache>
                <c:formatCode>0.00</c:formatCode>
                <c:ptCount val="3"/>
                <c:pt idx="0">
                  <c:v>5.5492513559861196</c:v>
                </c:pt>
                <c:pt idx="1">
                  <c:v>6.3812191699420566</c:v>
                </c:pt>
                <c:pt idx="2">
                  <c:v>8.120645528553478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CED-42D4-A30D-AF85E7589B0E}"/>
            </c:ext>
          </c:extLst>
        </c:ser>
        <c:ser>
          <c:idx val="2"/>
          <c:order val="2"/>
          <c:tx>
            <c:v>Wheat</c:v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FFC000"/>
              </a:solidFill>
            </c:spPr>
          </c:marker>
          <c:cat>
            <c:strRef>
              <c:f>'diff btw trt 0-10cm'!$C$24:$E$24</c:f>
              <c:strCache>
                <c:ptCount val="3"/>
                <c:pt idx="0">
                  <c:v>April 20</c:v>
                </c:pt>
                <c:pt idx="1">
                  <c:v>May 9</c:v>
                </c:pt>
                <c:pt idx="2">
                  <c:v>May 30</c:v>
                </c:pt>
              </c:strCache>
            </c:strRef>
          </c:cat>
          <c:val>
            <c:numRef>
              <c:f>'diff btw trt 0-10cm'!$C$27:$E$27</c:f>
              <c:numCache>
                <c:formatCode>0.00</c:formatCode>
                <c:ptCount val="3"/>
                <c:pt idx="0">
                  <c:v>5.8393986357990499</c:v>
                </c:pt>
                <c:pt idx="1">
                  <c:v>6.1957716169381927</c:v>
                </c:pt>
                <c:pt idx="2">
                  <c:v>7.5724320866069874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CED-42D4-A30D-AF85E7589B0E}"/>
            </c:ext>
          </c:extLst>
        </c:ser>
        <c:ser>
          <c:idx val="3"/>
          <c:order val="3"/>
          <c:tx>
            <c:v>Clover</c:v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</c:spPr>
          </c:marker>
          <c:val>
            <c:numRef>
              <c:f>'diff btw trt 0-10cm'!$C$28:$E$28</c:f>
              <c:numCache>
                <c:formatCode>0.00</c:formatCode>
                <c:ptCount val="3"/>
                <c:pt idx="0">
                  <c:v>4.7813899423056014</c:v>
                </c:pt>
                <c:pt idx="1">
                  <c:v>6.7212712567642097</c:v>
                </c:pt>
                <c:pt idx="2">
                  <c:v>9.4136113181881527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CED-42D4-A30D-AF85E7589B0E}"/>
            </c:ext>
          </c:extLst>
        </c:ser>
        <c:ser>
          <c:idx val="4"/>
          <c:order val="4"/>
          <c:tx>
            <c:v>Vetch</c:v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7030A0"/>
              </a:solidFill>
            </c:spPr>
          </c:marker>
          <c:val>
            <c:numRef>
              <c:f>'diff btw trt 0-10cm'!$C$29:$E$29</c:f>
              <c:numCache>
                <c:formatCode>0.00</c:formatCode>
                <c:ptCount val="3"/>
                <c:pt idx="0">
                  <c:v>6.5494590350830499</c:v>
                </c:pt>
                <c:pt idx="1">
                  <c:v>8.1985667485699665</c:v>
                </c:pt>
                <c:pt idx="2">
                  <c:v>11.604329320519369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ECED-42D4-A30D-AF85E7589B0E}"/>
            </c:ext>
          </c:extLst>
        </c:ser>
        <c:ser>
          <c:idx val="5"/>
          <c:order val="5"/>
          <c:tx>
            <c:v>Pea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x"/>
            <c:size val="5"/>
            <c:spPr>
              <a:solidFill>
                <a:srgbClr val="00B0F0"/>
              </a:solidFill>
            </c:spPr>
          </c:marker>
          <c:val>
            <c:numRef>
              <c:f>'diff btw trt 0-10cm'!$C$30:$E$30</c:f>
              <c:numCache>
                <c:formatCode>0.00</c:formatCode>
                <c:ptCount val="3"/>
                <c:pt idx="0">
                  <c:v>5.94958551815132</c:v>
                </c:pt>
                <c:pt idx="1">
                  <c:v>10.21161383473366</c:v>
                </c:pt>
                <c:pt idx="2">
                  <c:v>16.935869435217501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ECED-42D4-A30D-AF85E7589B0E}"/>
            </c:ext>
          </c:extLst>
        </c:ser>
        <c:ser>
          <c:idx val="6"/>
          <c:order val="6"/>
          <c:tx>
            <c:v>Mix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FF0000"/>
              </a:solidFill>
            </c:spPr>
          </c:marker>
          <c:val>
            <c:numRef>
              <c:f>'diff btw trt 0-10cm'!$C$31:$E$31</c:f>
              <c:numCache>
                <c:formatCode>0.00</c:formatCode>
                <c:ptCount val="3"/>
                <c:pt idx="0">
                  <c:v>5.2676530517471738</c:v>
                </c:pt>
                <c:pt idx="1">
                  <c:v>6.2850839983248177</c:v>
                </c:pt>
                <c:pt idx="2">
                  <c:v>8.52455421547287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ECED-42D4-A30D-AF85E7589B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1705976"/>
        <c:axId val="281709112"/>
      </c:lineChart>
      <c:catAx>
        <c:axId val="28170597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709112"/>
        <c:crosses val="autoZero"/>
        <c:auto val="0"/>
        <c:lblAlgn val="ctr"/>
        <c:lblOffset val="100"/>
        <c:noMultiLvlLbl val="0"/>
      </c:catAx>
      <c:valAx>
        <c:axId val="281709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NO</a:t>
                </a:r>
                <a:r>
                  <a:rPr lang="en-US" sz="1800" b="1" baseline="-25000" dirty="0"/>
                  <a:t>3</a:t>
                </a:r>
                <a:r>
                  <a:rPr lang="en-US" sz="1800" b="1" baseline="30000" dirty="0"/>
                  <a:t>-</a:t>
                </a:r>
                <a:r>
                  <a:rPr lang="en-US" sz="1800" b="1" baseline="0" dirty="0"/>
                  <a:t> (mg/kg soil)</a:t>
                </a:r>
                <a:endParaRPr lang="en-US" sz="1800" b="1" dirty="0"/>
              </a:p>
            </c:rich>
          </c:tx>
          <c:layout>
            <c:manualLayout>
              <c:xMode val="edge"/>
              <c:yMode val="edge"/>
              <c:x val="1.8221373152949399E-2"/>
              <c:y val="0.3020316538932469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70597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45965744653413"/>
          <c:y val="0.78436292941461805"/>
          <c:w val="0.64659260284074105"/>
          <c:h val="9.73584950302952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16939851665499"/>
          <c:y val="4.4475721323012002E-2"/>
          <c:w val="0.80093619332066202"/>
          <c:h val="0.84286190827131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Conv. Till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Cont. Cotton</c:v>
                </c:pt>
                <c:pt idx="1">
                  <c:v>Cotton/Sorg</c:v>
                </c:pt>
                <c:pt idx="2">
                  <c:v>Cotton/Guar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1230.51</c:v>
                </c:pt>
                <c:pt idx="1">
                  <c:v>1527.96</c:v>
                </c:pt>
                <c:pt idx="2">
                  <c:v>1430.56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5B-4CD0-ACE9-4CC899DDBE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Strip-Till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Cont. Cotton</c:v>
                </c:pt>
                <c:pt idx="1">
                  <c:v>Cotton/Sorg</c:v>
                </c:pt>
                <c:pt idx="2">
                  <c:v>Cotton/Guar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1285.6400000000001</c:v>
                </c:pt>
                <c:pt idx="1">
                  <c:v>1470.32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D5B-4CD0-ACE9-4CC899DDBE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No-Till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Cont. Cotton</c:v>
                </c:pt>
                <c:pt idx="1">
                  <c:v>Cotton/Sorg</c:v>
                </c:pt>
                <c:pt idx="2">
                  <c:v>Cotton/Guar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1464.37</c:v>
                </c:pt>
                <c:pt idx="1">
                  <c:v>1535.42</c:v>
                </c:pt>
                <c:pt idx="2">
                  <c:v>1401.7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D5B-4CD0-ACE9-4CC899DDBE0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No-Till Cover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Cont. Cotton</c:v>
                </c:pt>
                <c:pt idx="1">
                  <c:v>Cotton/Sorg</c:v>
                </c:pt>
                <c:pt idx="2">
                  <c:v>Cotton/Guar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1469.25</c:v>
                </c:pt>
                <c:pt idx="1">
                  <c:v>1472.15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5B-4CD0-ACE9-4CC899DDB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2048032"/>
        <c:axId val="342050384"/>
      </c:barChart>
      <c:catAx>
        <c:axId val="342048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2050384"/>
        <c:crosses val="autoZero"/>
        <c:auto val="1"/>
        <c:lblAlgn val="ctr"/>
        <c:lblOffset val="100"/>
        <c:noMultiLvlLbl val="0"/>
      </c:catAx>
      <c:valAx>
        <c:axId val="342050384"/>
        <c:scaling>
          <c:orientation val="minMax"/>
          <c:min val="600"/>
        </c:scaling>
        <c:delete val="0"/>
        <c:axPos val="l"/>
        <c:numFmt formatCode="General" sourceLinked="1"/>
        <c:majorTickMark val="out"/>
        <c:minorTickMark val="none"/>
        <c:tickLblPos val="nextTo"/>
        <c:crossAx val="342048032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6891321434185499"/>
          <c:y val="1.9666261014991099E-2"/>
          <c:w val="0.42455321034054"/>
          <c:h val="0.10642760205465999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141897256946298E-2"/>
          <c:y val="8.7100802175717598E-2"/>
          <c:w val="0.884767303925731"/>
          <c:h val="0.797526647218481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Continuous Cotton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Conv. Till</c:v>
                </c:pt>
                <c:pt idx="1">
                  <c:v>Strip-Till</c:v>
                </c:pt>
                <c:pt idx="2">
                  <c:v>No-Till</c:v>
                </c:pt>
                <c:pt idx="3">
                  <c:v>No-Till Cover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92</c:v>
                </c:pt>
                <c:pt idx="1">
                  <c:v>107.9</c:v>
                </c:pt>
                <c:pt idx="2">
                  <c:v>88.9</c:v>
                </c:pt>
                <c:pt idx="3">
                  <c:v>108.1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07-4416-9225-5000320254A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Cotton/Sorghum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Conv. Till</c:v>
                </c:pt>
                <c:pt idx="1">
                  <c:v>Strip-Till</c:v>
                </c:pt>
                <c:pt idx="2">
                  <c:v>No-Till</c:v>
                </c:pt>
                <c:pt idx="3">
                  <c:v>No-Till Cover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122.8</c:v>
                </c:pt>
                <c:pt idx="1">
                  <c:v>122</c:v>
                </c:pt>
                <c:pt idx="2">
                  <c:v>118</c:v>
                </c:pt>
                <c:pt idx="3">
                  <c:v>131.19999999999999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207-4416-9225-500032025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8781400"/>
        <c:axId val="498780224"/>
      </c:barChart>
      <c:catAx>
        <c:axId val="498781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98780224"/>
        <c:crosses val="autoZero"/>
        <c:auto val="1"/>
        <c:lblAlgn val="ctr"/>
        <c:lblOffset val="100"/>
        <c:noMultiLvlLbl val="0"/>
      </c:catAx>
      <c:valAx>
        <c:axId val="498780224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98781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93088305423228"/>
          <c:y val="3.7161834019420002E-3"/>
          <c:w val="0.278221459149185"/>
          <c:h val="0.1513093057790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CDC-4C0A-8B7C-AEC725586140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CDC-4C0A-8B7C-AEC725586140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CDC-4C0A-8B7C-AEC725586140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CDC-4C0A-8B7C-AEC725586140}"/>
              </c:ext>
            </c:extLst>
          </c:dPt>
          <c:cat>
            <c:strRef>
              <c:f>Sheet1!$A$2:$A$5</c:f>
              <c:strCache>
                <c:ptCount val="4"/>
                <c:pt idx="0">
                  <c:v>Conv Till</c:v>
                </c:pt>
                <c:pt idx="1">
                  <c:v>Strip-Till</c:v>
                </c:pt>
                <c:pt idx="2">
                  <c:v>No-Till</c:v>
                </c:pt>
                <c:pt idx="3">
                  <c:v>NT-Wheat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1205.1400000000001</c:v>
                </c:pt>
                <c:pt idx="1">
                  <c:v>1234.56</c:v>
                </c:pt>
                <c:pt idx="2">
                  <c:v>1311.83</c:v>
                </c:pt>
                <c:pt idx="3">
                  <c:v>1325.08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CDC-4C0A-8B7C-AEC7255861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34"/>
        <c:axId val="498782968"/>
        <c:axId val="498781008"/>
      </c:barChart>
      <c:catAx>
        <c:axId val="498782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781008"/>
        <c:crosses val="autoZero"/>
        <c:auto val="1"/>
        <c:lblAlgn val="ctr"/>
        <c:lblOffset val="100"/>
        <c:noMultiLvlLbl val="0"/>
      </c:catAx>
      <c:valAx>
        <c:axId val="49878100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78296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CDC-4C0A-8B7C-AEC725586140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CDC-4C0A-8B7C-AEC725586140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CDC-4C0A-8B7C-AEC725586140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CDC-4C0A-8B7C-AEC725586140}"/>
              </c:ext>
            </c:extLst>
          </c:dPt>
          <c:cat>
            <c:strRef>
              <c:f>Sheet1!$A$2:$A$5</c:f>
              <c:strCache>
                <c:ptCount val="4"/>
                <c:pt idx="0">
                  <c:v>Conv Till</c:v>
                </c:pt>
                <c:pt idx="1">
                  <c:v>Strip-Till</c:v>
                </c:pt>
                <c:pt idx="2">
                  <c:v>No-Till</c:v>
                </c:pt>
                <c:pt idx="3">
                  <c:v>NT-Wheat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6.3949999999999996</c:v>
                </c:pt>
                <c:pt idx="1">
                  <c:v>6.5487000000000002</c:v>
                </c:pt>
                <c:pt idx="2">
                  <c:v>7.0148000000000001</c:v>
                </c:pt>
                <c:pt idx="3">
                  <c:v>7.1863000000000001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CDC-4C0A-8B7C-AEC7255861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34"/>
        <c:axId val="498779832"/>
        <c:axId val="498782576"/>
      </c:barChart>
      <c:catAx>
        <c:axId val="498779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782576"/>
        <c:crosses val="autoZero"/>
        <c:auto val="1"/>
        <c:lblAlgn val="ctr"/>
        <c:lblOffset val="100"/>
        <c:noMultiLvlLbl val="0"/>
      </c:catAx>
      <c:valAx>
        <c:axId val="4987825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77983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68F-4EEA-827C-0563B3CE56C9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68F-4EEA-827C-0563B3CE56C9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68F-4EEA-827C-0563B3CE56C9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68F-4EEA-827C-0563B3CE56C9}"/>
              </c:ext>
            </c:extLst>
          </c:dPt>
          <c:cat>
            <c:strRef>
              <c:f>Sheet1!$A$2:$A$5</c:f>
              <c:strCache>
                <c:ptCount val="4"/>
                <c:pt idx="0">
                  <c:v>No-Till</c:v>
                </c:pt>
                <c:pt idx="1">
                  <c:v>Conv. Till</c:v>
                </c:pt>
                <c:pt idx="2">
                  <c:v>Wheat</c:v>
                </c:pt>
                <c:pt idx="3">
                  <c:v>Mix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1138.96</c:v>
                </c:pt>
                <c:pt idx="1">
                  <c:v>1179.99</c:v>
                </c:pt>
                <c:pt idx="2">
                  <c:v>1261.8399999999999</c:v>
                </c:pt>
                <c:pt idx="3">
                  <c:v>1264.8900000000001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68F-4EEA-827C-0563B3CE56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284300952"/>
        <c:axId val="284302520"/>
      </c:barChart>
      <c:catAx>
        <c:axId val="284300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302520"/>
        <c:crosses val="autoZero"/>
        <c:auto val="1"/>
        <c:lblAlgn val="ctr"/>
        <c:lblOffset val="100"/>
        <c:noMultiLvlLbl val="0"/>
      </c:catAx>
      <c:valAx>
        <c:axId val="28430252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3009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8747676810668899E-2"/>
          <c:y val="3.19865159465266E-2"/>
          <c:w val="0.88687337731432203"/>
          <c:h val="0.89583931654178495"/>
        </c:manualLayout>
      </c:layout>
      <c:scatterChart>
        <c:scatterStyle val="lineMarker"/>
        <c:varyColors val="0"/>
        <c:ser>
          <c:idx val="0"/>
          <c:order val="0"/>
          <c:tx>
            <c:strRef>
              <c:f>'60cm'!$C$43</c:f>
              <c:strCache>
                <c:ptCount val="1"/>
                <c:pt idx="0">
                  <c:v>Austrian pea</c:v>
                </c:pt>
              </c:strCache>
            </c:strRef>
          </c:tx>
          <c:xVal>
            <c:numRef>
              <c:f>'60cm'!$Z$42:$AW$42</c:f>
              <c:numCache>
                <c:formatCode>m/d/yyyy</c:formatCode>
                <c:ptCount val="24"/>
                <c:pt idx="0">
                  <c:v>41572</c:v>
                </c:pt>
                <c:pt idx="1">
                  <c:v>41589</c:v>
                </c:pt>
                <c:pt idx="2">
                  <c:v>41599</c:v>
                </c:pt>
                <c:pt idx="3">
                  <c:v>41625</c:v>
                </c:pt>
                <c:pt idx="4">
                  <c:v>41641</c:v>
                </c:pt>
                <c:pt idx="5">
                  <c:v>41653</c:v>
                </c:pt>
                <c:pt idx="6">
                  <c:v>41668</c:v>
                </c:pt>
                <c:pt idx="7">
                  <c:v>41684</c:v>
                </c:pt>
                <c:pt idx="8">
                  <c:v>41697</c:v>
                </c:pt>
                <c:pt idx="9">
                  <c:v>41709</c:v>
                </c:pt>
                <c:pt idx="10">
                  <c:v>41725</c:v>
                </c:pt>
                <c:pt idx="11">
                  <c:v>41736</c:v>
                </c:pt>
                <c:pt idx="12">
                  <c:v>41757</c:v>
                </c:pt>
                <c:pt idx="13">
                  <c:v>41774</c:v>
                </c:pt>
                <c:pt idx="14">
                  <c:v>41789</c:v>
                </c:pt>
                <c:pt idx="15">
                  <c:v>41815</c:v>
                </c:pt>
                <c:pt idx="16">
                  <c:v>41829</c:v>
                </c:pt>
                <c:pt idx="17">
                  <c:v>41845</c:v>
                </c:pt>
                <c:pt idx="18">
                  <c:v>41857</c:v>
                </c:pt>
                <c:pt idx="19">
                  <c:v>41870</c:v>
                </c:pt>
                <c:pt idx="20">
                  <c:v>41886</c:v>
                </c:pt>
                <c:pt idx="21">
                  <c:v>41900</c:v>
                </c:pt>
                <c:pt idx="22">
                  <c:v>41912</c:v>
                </c:pt>
                <c:pt idx="23">
                  <c:v>41926</c:v>
                </c:pt>
              </c:numCache>
            </c:numRef>
          </c:xVal>
          <c:yVal>
            <c:numRef>
              <c:f>'60cm'!$Z$43:$AW$43</c:f>
              <c:numCache>
                <c:formatCode>0</c:formatCode>
                <c:ptCount val="24"/>
                <c:pt idx="0">
                  <c:v>65.550767584579049</c:v>
                </c:pt>
                <c:pt idx="1">
                  <c:v>71.65262749018207</c:v>
                </c:pt>
                <c:pt idx="2">
                  <c:v>69.784868479123105</c:v>
                </c:pt>
                <c:pt idx="3">
                  <c:v>87.87648501542175</c:v>
                </c:pt>
                <c:pt idx="4">
                  <c:v>95.9359052018131</c:v>
                </c:pt>
                <c:pt idx="5">
                  <c:v>92.271049712643546</c:v>
                </c:pt>
                <c:pt idx="6">
                  <c:v>89.054983239578831</c:v>
                </c:pt>
                <c:pt idx="7">
                  <c:v>108.3060006230108</c:v>
                </c:pt>
                <c:pt idx="8">
                  <c:v>96.494270574778398</c:v>
                </c:pt>
                <c:pt idx="9">
                  <c:v>93.243016409446554</c:v>
                </c:pt>
                <c:pt idx="10">
                  <c:v>97.233228746840027</c:v>
                </c:pt>
                <c:pt idx="11">
                  <c:v>86.422335764739614</c:v>
                </c:pt>
                <c:pt idx="12">
                  <c:v>84.109490154245279</c:v>
                </c:pt>
                <c:pt idx="13">
                  <c:v>78.627192792792584</c:v>
                </c:pt>
                <c:pt idx="14">
                  <c:v>131.00901187531639</c:v>
                </c:pt>
                <c:pt idx="15">
                  <c:v>132.8474484783078</c:v>
                </c:pt>
                <c:pt idx="16">
                  <c:v>124.84356762357</c:v>
                </c:pt>
                <c:pt idx="17">
                  <c:v>99.140087438206749</c:v>
                </c:pt>
                <c:pt idx="18">
                  <c:v>100.9293514767009</c:v>
                </c:pt>
                <c:pt idx="19">
                  <c:v>76.759188857288393</c:v>
                </c:pt>
                <c:pt idx="20">
                  <c:v>81.514312527154075</c:v>
                </c:pt>
                <c:pt idx="21">
                  <c:v>88.759941182400524</c:v>
                </c:pt>
                <c:pt idx="22">
                  <c:v>74.494179228658098</c:v>
                </c:pt>
                <c:pt idx="23">
                  <c:v>78.221220425285694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211-46AF-8C8B-56EB45EFB21D}"/>
            </c:ext>
          </c:extLst>
        </c:ser>
        <c:ser>
          <c:idx val="1"/>
          <c:order val="1"/>
          <c:tx>
            <c:strRef>
              <c:f>'60cm'!$C$44</c:f>
              <c:strCache>
                <c:ptCount val="1"/>
                <c:pt idx="0">
                  <c:v>Conv. Till</c:v>
                </c:pt>
              </c:strCache>
            </c:strRef>
          </c:tx>
          <c:xVal>
            <c:numRef>
              <c:f>'60cm'!$Z$42:$AW$42</c:f>
              <c:numCache>
                <c:formatCode>m/d/yyyy</c:formatCode>
                <c:ptCount val="24"/>
                <c:pt idx="0">
                  <c:v>41572</c:v>
                </c:pt>
                <c:pt idx="1">
                  <c:v>41589</c:v>
                </c:pt>
                <c:pt idx="2">
                  <c:v>41599</c:v>
                </c:pt>
                <c:pt idx="3">
                  <c:v>41625</c:v>
                </c:pt>
                <c:pt idx="4">
                  <c:v>41641</c:v>
                </c:pt>
                <c:pt idx="5">
                  <c:v>41653</c:v>
                </c:pt>
                <c:pt idx="6">
                  <c:v>41668</c:v>
                </c:pt>
                <c:pt idx="7">
                  <c:v>41684</c:v>
                </c:pt>
                <c:pt idx="8">
                  <c:v>41697</c:v>
                </c:pt>
                <c:pt idx="9">
                  <c:v>41709</c:v>
                </c:pt>
                <c:pt idx="10">
                  <c:v>41725</c:v>
                </c:pt>
                <c:pt idx="11">
                  <c:v>41736</c:v>
                </c:pt>
                <c:pt idx="12">
                  <c:v>41757</c:v>
                </c:pt>
                <c:pt idx="13">
                  <c:v>41774</c:v>
                </c:pt>
                <c:pt idx="14">
                  <c:v>41789</c:v>
                </c:pt>
                <c:pt idx="15">
                  <c:v>41815</c:v>
                </c:pt>
                <c:pt idx="16">
                  <c:v>41829</c:v>
                </c:pt>
                <c:pt idx="17">
                  <c:v>41845</c:v>
                </c:pt>
                <c:pt idx="18">
                  <c:v>41857</c:v>
                </c:pt>
                <c:pt idx="19">
                  <c:v>41870</c:v>
                </c:pt>
                <c:pt idx="20">
                  <c:v>41886</c:v>
                </c:pt>
                <c:pt idx="21">
                  <c:v>41900</c:v>
                </c:pt>
                <c:pt idx="22">
                  <c:v>41912</c:v>
                </c:pt>
                <c:pt idx="23">
                  <c:v>41926</c:v>
                </c:pt>
              </c:numCache>
            </c:numRef>
          </c:xVal>
          <c:yVal>
            <c:numRef>
              <c:f>'60cm'!$Z$44:$AW$44</c:f>
              <c:numCache>
                <c:formatCode>0</c:formatCode>
                <c:ptCount val="24"/>
                <c:pt idx="0">
                  <c:v>67.31540387668943</c:v>
                </c:pt>
                <c:pt idx="1">
                  <c:v>69.491680685469504</c:v>
                </c:pt>
                <c:pt idx="2">
                  <c:v>69.203574760222097</c:v>
                </c:pt>
                <c:pt idx="3">
                  <c:v>80.918751710780882</c:v>
                </c:pt>
                <c:pt idx="4">
                  <c:v>94.744212274264399</c:v>
                </c:pt>
                <c:pt idx="5">
                  <c:v>87.564654597701164</c:v>
                </c:pt>
                <c:pt idx="6">
                  <c:v>90.898550237992211</c:v>
                </c:pt>
                <c:pt idx="7">
                  <c:v>105.5021975485881</c:v>
                </c:pt>
                <c:pt idx="8">
                  <c:v>93.526172204746729</c:v>
                </c:pt>
                <c:pt idx="9">
                  <c:v>90.560249917450278</c:v>
                </c:pt>
                <c:pt idx="10">
                  <c:v>107.0716339472734</c:v>
                </c:pt>
                <c:pt idx="11">
                  <c:v>102.87843494305891</c:v>
                </c:pt>
                <c:pt idx="12">
                  <c:v>99.715426437941446</c:v>
                </c:pt>
                <c:pt idx="13">
                  <c:v>104.2360893693694</c:v>
                </c:pt>
                <c:pt idx="14">
                  <c:v>126.3480904896217</c:v>
                </c:pt>
                <c:pt idx="15">
                  <c:v>133.13202290812299</c:v>
                </c:pt>
                <c:pt idx="16">
                  <c:v>124.8363109864019</c:v>
                </c:pt>
                <c:pt idx="17">
                  <c:v>96.430930534299449</c:v>
                </c:pt>
                <c:pt idx="18">
                  <c:v>98.528892058630191</c:v>
                </c:pt>
                <c:pt idx="19">
                  <c:v>79.435166396849681</c:v>
                </c:pt>
                <c:pt idx="20">
                  <c:v>80.675258218681677</c:v>
                </c:pt>
                <c:pt idx="21">
                  <c:v>83.622938229998965</c:v>
                </c:pt>
                <c:pt idx="22">
                  <c:v>74.899523732485775</c:v>
                </c:pt>
                <c:pt idx="23">
                  <c:v>80.19372729639808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211-46AF-8C8B-56EB45EFB21D}"/>
            </c:ext>
          </c:extLst>
        </c:ser>
        <c:ser>
          <c:idx val="2"/>
          <c:order val="2"/>
          <c:tx>
            <c:strRef>
              <c:f>'60cm'!$C$45</c:f>
              <c:strCache>
                <c:ptCount val="1"/>
                <c:pt idx="0">
                  <c:v>Crimson clover</c:v>
                </c:pt>
              </c:strCache>
            </c:strRef>
          </c:tx>
          <c:xVal>
            <c:numRef>
              <c:f>'60cm'!$Z$42:$AW$42</c:f>
              <c:numCache>
                <c:formatCode>m/d/yyyy</c:formatCode>
                <c:ptCount val="24"/>
                <c:pt idx="0">
                  <c:v>41572</c:v>
                </c:pt>
                <c:pt idx="1">
                  <c:v>41589</c:v>
                </c:pt>
                <c:pt idx="2">
                  <c:v>41599</c:v>
                </c:pt>
                <c:pt idx="3">
                  <c:v>41625</c:v>
                </c:pt>
                <c:pt idx="4">
                  <c:v>41641</c:v>
                </c:pt>
                <c:pt idx="5">
                  <c:v>41653</c:v>
                </c:pt>
                <c:pt idx="6">
                  <c:v>41668</c:v>
                </c:pt>
                <c:pt idx="7">
                  <c:v>41684</c:v>
                </c:pt>
                <c:pt idx="8">
                  <c:v>41697</c:v>
                </c:pt>
                <c:pt idx="9">
                  <c:v>41709</c:v>
                </c:pt>
                <c:pt idx="10">
                  <c:v>41725</c:v>
                </c:pt>
                <c:pt idx="11">
                  <c:v>41736</c:v>
                </c:pt>
                <c:pt idx="12">
                  <c:v>41757</c:v>
                </c:pt>
                <c:pt idx="13">
                  <c:v>41774</c:v>
                </c:pt>
                <c:pt idx="14">
                  <c:v>41789</c:v>
                </c:pt>
                <c:pt idx="15">
                  <c:v>41815</c:v>
                </c:pt>
                <c:pt idx="16">
                  <c:v>41829</c:v>
                </c:pt>
                <c:pt idx="17">
                  <c:v>41845</c:v>
                </c:pt>
                <c:pt idx="18">
                  <c:v>41857</c:v>
                </c:pt>
                <c:pt idx="19">
                  <c:v>41870</c:v>
                </c:pt>
                <c:pt idx="20">
                  <c:v>41886</c:v>
                </c:pt>
                <c:pt idx="21">
                  <c:v>41900</c:v>
                </c:pt>
                <c:pt idx="22">
                  <c:v>41912</c:v>
                </c:pt>
                <c:pt idx="23">
                  <c:v>41926</c:v>
                </c:pt>
              </c:numCache>
            </c:numRef>
          </c:xVal>
          <c:yVal>
            <c:numRef>
              <c:f>'60cm'!$Z$45:$AW$45</c:f>
              <c:numCache>
                <c:formatCode>0</c:formatCode>
                <c:ptCount val="24"/>
                <c:pt idx="0">
                  <c:v>64.641081582147194</c:v>
                </c:pt>
                <c:pt idx="1">
                  <c:v>70.354028418421663</c:v>
                </c:pt>
                <c:pt idx="2">
                  <c:v>68.639643123963353</c:v>
                </c:pt>
                <c:pt idx="3">
                  <c:v>87.470634646008193</c:v>
                </c:pt>
                <c:pt idx="4">
                  <c:v>96.987910382041875</c:v>
                </c:pt>
                <c:pt idx="5">
                  <c:v>91.926520977011506</c:v>
                </c:pt>
                <c:pt idx="6">
                  <c:v>90.102371094763726</c:v>
                </c:pt>
                <c:pt idx="7">
                  <c:v>109.5731219069547</c:v>
                </c:pt>
                <c:pt idx="8">
                  <c:v>97.121721246782755</c:v>
                </c:pt>
                <c:pt idx="9">
                  <c:v>93.192230392649165</c:v>
                </c:pt>
                <c:pt idx="10">
                  <c:v>106.144520910076</c:v>
                </c:pt>
                <c:pt idx="11">
                  <c:v>99.785414905578762</c:v>
                </c:pt>
                <c:pt idx="12">
                  <c:v>93.921904742684148</c:v>
                </c:pt>
                <c:pt idx="13">
                  <c:v>95.098025225225214</c:v>
                </c:pt>
                <c:pt idx="14">
                  <c:v>123.2081657047805</c:v>
                </c:pt>
                <c:pt idx="15">
                  <c:v>129.22556201165551</c:v>
                </c:pt>
                <c:pt idx="16">
                  <c:v>118.59230350384919</c:v>
                </c:pt>
                <c:pt idx="17">
                  <c:v>95</c:v>
                </c:pt>
                <c:pt idx="18">
                  <c:v>99.798131466491455</c:v>
                </c:pt>
                <c:pt idx="19">
                  <c:v>81.025067950120146</c:v>
                </c:pt>
                <c:pt idx="20">
                  <c:v>78.874574656046349</c:v>
                </c:pt>
                <c:pt idx="21">
                  <c:v>87.113530870598183</c:v>
                </c:pt>
                <c:pt idx="22">
                  <c:v>73.391657200635564</c:v>
                </c:pt>
                <c:pt idx="23">
                  <c:v>77.441852567626199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211-46AF-8C8B-56EB45EFB21D}"/>
            </c:ext>
          </c:extLst>
        </c:ser>
        <c:ser>
          <c:idx val="3"/>
          <c:order val="3"/>
          <c:tx>
            <c:strRef>
              <c:f>'60cm'!$C$46</c:f>
              <c:strCache>
                <c:ptCount val="1"/>
                <c:pt idx="0">
                  <c:v>Hairy Vetch</c:v>
                </c:pt>
              </c:strCache>
            </c:strRef>
          </c:tx>
          <c:xVal>
            <c:numRef>
              <c:f>'60cm'!$Z$42:$AW$42</c:f>
              <c:numCache>
                <c:formatCode>m/d/yyyy</c:formatCode>
                <c:ptCount val="24"/>
                <c:pt idx="0">
                  <c:v>41572</c:v>
                </c:pt>
                <c:pt idx="1">
                  <c:v>41589</c:v>
                </c:pt>
                <c:pt idx="2">
                  <c:v>41599</c:v>
                </c:pt>
                <c:pt idx="3">
                  <c:v>41625</c:v>
                </c:pt>
                <c:pt idx="4">
                  <c:v>41641</c:v>
                </c:pt>
                <c:pt idx="5">
                  <c:v>41653</c:v>
                </c:pt>
                <c:pt idx="6">
                  <c:v>41668</c:v>
                </c:pt>
                <c:pt idx="7">
                  <c:v>41684</c:v>
                </c:pt>
                <c:pt idx="8">
                  <c:v>41697</c:v>
                </c:pt>
                <c:pt idx="9">
                  <c:v>41709</c:v>
                </c:pt>
                <c:pt idx="10">
                  <c:v>41725</c:v>
                </c:pt>
                <c:pt idx="11">
                  <c:v>41736</c:v>
                </c:pt>
                <c:pt idx="12">
                  <c:v>41757</c:v>
                </c:pt>
                <c:pt idx="13">
                  <c:v>41774</c:v>
                </c:pt>
                <c:pt idx="14">
                  <c:v>41789</c:v>
                </c:pt>
                <c:pt idx="15">
                  <c:v>41815</c:v>
                </c:pt>
                <c:pt idx="16">
                  <c:v>41829</c:v>
                </c:pt>
                <c:pt idx="17">
                  <c:v>41845</c:v>
                </c:pt>
                <c:pt idx="18">
                  <c:v>41857</c:v>
                </c:pt>
                <c:pt idx="19">
                  <c:v>41870</c:v>
                </c:pt>
                <c:pt idx="20">
                  <c:v>41886</c:v>
                </c:pt>
                <c:pt idx="21">
                  <c:v>41900</c:v>
                </c:pt>
                <c:pt idx="22">
                  <c:v>41912</c:v>
                </c:pt>
                <c:pt idx="23">
                  <c:v>41926</c:v>
                </c:pt>
              </c:numCache>
            </c:numRef>
          </c:xVal>
          <c:yVal>
            <c:numRef>
              <c:f>'60cm'!$Z$46:$AW$46</c:f>
              <c:numCache>
                <c:formatCode>0</c:formatCode>
                <c:ptCount val="24"/>
                <c:pt idx="0">
                  <c:v>66.988497360703676</c:v>
                </c:pt>
                <c:pt idx="1">
                  <c:v>72.401597143877197</c:v>
                </c:pt>
                <c:pt idx="2">
                  <c:v>71.695675430879049</c:v>
                </c:pt>
                <c:pt idx="3">
                  <c:v>87.776212438132134</c:v>
                </c:pt>
                <c:pt idx="4">
                  <c:v>97.704671300093509</c:v>
                </c:pt>
                <c:pt idx="5">
                  <c:v>94.462077011493903</c:v>
                </c:pt>
                <c:pt idx="6">
                  <c:v>85.828015116111004</c:v>
                </c:pt>
                <c:pt idx="7">
                  <c:v>111.01559769756889</c:v>
                </c:pt>
                <c:pt idx="8">
                  <c:v>100.0599840434658</c:v>
                </c:pt>
                <c:pt idx="9">
                  <c:v>97.079545014715379</c:v>
                </c:pt>
                <c:pt idx="10">
                  <c:v>99.32574012278755</c:v>
                </c:pt>
                <c:pt idx="11">
                  <c:v>87.497607496035755</c:v>
                </c:pt>
                <c:pt idx="12">
                  <c:v>75.959158598817922</c:v>
                </c:pt>
                <c:pt idx="13">
                  <c:v>77.163532972972845</c:v>
                </c:pt>
                <c:pt idx="14">
                  <c:v>129.34833783177839</c:v>
                </c:pt>
                <c:pt idx="15">
                  <c:v>135.18199340959779</c:v>
                </c:pt>
                <c:pt idx="16">
                  <c:v>128.10264813295919</c:v>
                </c:pt>
                <c:pt idx="17">
                  <c:v>99.467684106453476</c:v>
                </c:pt>
                <c:pt idx="18">
                  <c:v>107.55595542915481</c:v>
                </c:pt>
                <c:pt idx="19">
                  <c:v>79.583081513891543</c:v>
                </c:pt>
                <c:pt idx="20">
                  <c:v>86.570040260680486</c:v>
                </c:pt>
                <c:pt idx="21">
                  <c:v>88.688189184128873</c:v>
                </c:pt>
                <c:pt idx="22">
                  <c:v>75.043091549906123</c:v>
                </c:pt>
                <c:pt idx="23">
                  <c:v>80.182008795023535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211-46AF-8C8B-56EB45EFB21D}"/>
            </c:ext>
          </c:extLst>
        </c:ser>
        <c:ser>
          <c:idx val="4"/>
          <c:order val="4"/>
          <c:tx>
            <c:strRef>
              <c:f>'60cm'!$C$47</c:f>
              <c:strCache>
                <c:ptCount val="1"/>
                <c:pt idx="0">
                  <c:v>Mixed cover</c:v>
                </c:pt>
              </c:strCache>
            </c:strRef>
          </c:tx>
          <c:xVal>
            <c:numRef>
              <c:f>'60cm'!$Z$42:$AW$42</c:f>
              <c:numCache>
                <c:formatCode>m/d/yyyy</c:formatCode>
                <c:ptCount val="24"/>
                <c:pt idx="0">
                  <c:v>41572</c:v>
                </c:pt>
                <c:pt idx="1">
                  <c:v>41589</c:v>
                </c:pt>
                <c:pt idx="2">
                  <c:v>41599</c:v>
                </c:pt>
                <c:pt idx="3">
                  <c:v>41625</c:v>
                </c:pt>
                <c:pt idx="4">
                  <c:v>41641</c:v>
                </c:pt>
                <c:pt idx="5">
                  <c:v>41653</c:v>
                </c:pt>
                <c:pt idx="6">
                  <c:v>41668</c:v>
                </c:pt>
                <c:pt idx="7">
                  <c:v>41684</c:v>
                </c:pt>
                <c:pt idx="8">
                  <c:v>41697</c:v>
                </c:pt>
                <c:pt idx="9">
                  <c:v>41709</c:v>
                </c:pt>
                <c:pt idx="10">
                  <c:v>41725</c:v>
                </c:pt>
                <c:pt idx="11">
                  <c:v>41736</c:v>
                </c:pt>
                <c:pt idx="12">
                  <c:v>41757</c:v>
                </c:pt>
                <c:pt idx="13">
                  <c:v>41774</c:v>
                </c:pt>
                <c:pt idx="14">
                  <c:v>41789</c:v>
                </c:pt>
                <c:pt idx="15">
                  <c:v>41815</c:v>
                </c:pt>
                <c:pt idx="16">
                  <c:v>41829</c:v>
                </c:pt>
                <c:pt idx="17">
                  <c:v>41845</c:v>
                </c:pt>
                <c:pt idx="18">
                  <c:v>41857</c:v>
                </c:pt>
                <c:pt idx="19">
                  <c:v>41870</c:v>
                </c:pt>
                <c:pt idx="20">
                  <c:v>41886</c:v>
                </c:pt>
                <c:pt idx="21">
                  <c:v>41900</c:v>
                </c:pt>
                <c:pt idx="22">
                  <c:v>41912</c:v>
                </c:pt>
                <c:pt idx="23">
                  <c:v>41926</c:v>
                </c:pt>
              </c:numCache>
            </c:numRef>
          </c:xVal>
          <c:yVal>
            <c:numRef>
              <c:f>'60cm'!$Z$47:$AW$47</c:f>
              <c:numCache>
                <c:formatCode>0</c:formatCode>
                <c:ptCount val="24"/>
                <c:pt idx="0">
                  <c:v>64.522655146269756</c:v>
                </c:pt>
                <c:pt idx="1">
                  <c:v>70.504471831488388</c:v>
                </c:pt>
                <c:pt idx="2">
                  <c:v>69.498583053291981</c:v>
                </c:pt>
                <c:pt idx="3">
                  <c:v>86.641070052363347</c:v>
                </c:pt>
                <c:pt idx="4">
                  <c:v>96.453697848766083</c:v>
                </c:pt>
                <c:pt idx="5">
                  <c:v>90.977406034482556</c:v>
                </c:pt>
                <c:pt idx="6">
                  <c:v>87.51307785951245</c:v>
                </c:pt>
                <c:pt idx="7">
                  <c:v>106.965136534164</c:v>
                </c:pt>
                <c:pt idx="8">
                  <c:v>102.3877707177581</c:v>
                </c:pt>
                <c:pt idx="9">
                  <c:v>92.826751963247432</c:v>
                </c:pt>
                <c:pt idx="10">
                  <c:v>95.374369953051456</c:v>
                </c:pt>
                <c:pt idx="11">
                  <c:v>81.540419950987499</c:v>
                </c:pt>
                <c:pt idx="12">
                  <c:v>82.301522733169875</c:v>
                </c:pt>
                <c:pt idx="13">
                  <c:v>85.272866306306113</c:v>
                </c:pt>
                <c:pt idx="14">
                  <c:v>131.75489312215231</c:v>
                </c:pt>
                <c:pt idx="15">
                  <c:v>132.64541236060151</c:v>
                </c:pt>
                <c:pt idx="16">
                  <c:v>124.1599098064609</c:v>
                </c:pt>
                <c:pt idx="17">
                  <c:v>99.622110868828955</c:v>
                </c:pt>
                <c:pt idx="18">
                  <c:v>107.602072252607</c:v>
                </c:pt>
                <c:pt idx="19">
                  <c:v>83.487516721359299</c:v>
                </c:pt>
                <c:pt idx="20">
                  <c:v>87.26870065170165</c:v>
                </c:pt>
                <c:pt idx="21">
                  <c:v>94.847735522430781</c:v>
                </c:pt>
                <c:pt idx="22">
                  <c:v>78.663903336703555</c:v>
                </c:pt>
                <c:pt idx="23">
                  <c:v>80.546144481411901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E211-46AF-8C8B-56EB45EFB21D}"/>
            </c:ext>
          </c:extLst>
        </c:ser>
        <c:ser>
          <c:idx val="5"/>
          <c:order val="5"/>
          <c:tx>
            <c:strRef>
              <c:f>'60cm'!$C$48</c:f>
              <c:strCache>
                <c:ptCount val="1"/>
                <c:pt idx="0">
                  <c:v>No-Till</c:v>
                </c:pt>
              </c:strCache>
            </c:strRef>
          </c:tx>
          <c:xVal>
            <c:numRef>
              <c:f>'60cm'!$Z$42:$AW$42</c:f>
              <c:numCache>
                <c:formatCode>m/d/yyyy</c:formatCode>
                <c:ptCount val="24"/>
                <c:pt idx="0">
                  <c:v>41572</c:v>
                </c:pt>
                <c:pt idx="1">
                  <c:v>41589</c:v>
                </c:pt>
                <c:pt idx="2">
                  <c:v>41599</c:v>
                </c:pt>
                <c:pt idx="3">
                  <c:v>41625</c:v>
                </c:pt>
                <c:pt idx="4">
                  <c:v>41641</c:v>
                </c:pt>
                <c:pt idx="5">
                  <c:v>41653</c:v>
                </c:pt>
                <c:pt idx="6">
                  <c:v>41668</c:v>
                </c:pt>
                <c:pt idx="7">
                  <c:v>41684</c:v>
                </c:pt>
                <c:pt idx="8">
                  <c:v>41697</c:v>
                </c:pt>
                <c:pt idx="9">
                  <c:v>41709</c:v>
                </c:pt>
                <c:pt idx="10">
                  <c:v>41725</c:v>
                </c:pt>
                <c:pt idx="11">
                  <c:v>41736</c:v>
                </c:pt>
                <c:pt idx="12">
                  <c:v>41757</c:v>
                </c:pt>
                <c:pt idx="13">
                  <c:v>41774</c:v>
                </c:pt>
                <c:pt idx="14">
                  <c:v>41789</c:v>
                </c:pt>
                <c:pt idx="15">
                  <c:v>41815</c:v>
                </c:pt>
                <c:pt idx="16">
                  <c:v>41829</c:v>
                </c:pt>
                <c:pt idx="17">
                  <c:v>41845</c:v>
                </c:pt>
                <c:pt idx="18">
                  <c:v>41857</c:v>
                </c:pt>
                <c:pt idx="19">
                  <c:v>41870</c:v>
                </c:pt>
                <c:pt idx="20">
                  <c:v>41886</c:v>
                </c:pt>
                <c:pt idx="21">
                  <c:v>41900</c:v>
                </c:pt>
                <c:pt idx="22">
                  <c:v>41912</c:v>
                </c:pt>
                <c:pt idx="23">
                  <c:v>41926</c:v>
                </c:pt>
              </c:numCache>
            </c:numRef>
          </c:xVal>
          <c:yVal>
            <c:numRef>
              <c:f>'60cm'!$Z$48:$AW$48</c:f>
              <c:numCache>
                <c:formatCode>0</c:formatCode>
                <c:ptCount val="24"/>
                <c:pt idx="0">
                  <c:v>66.269727601745302</c:v>
                </c:pt>
                <c:pt idx="1">
                  <c:v>72.470356872545267</c:v>
                </c:pt>
                <c:pt idx="2">
                  <c:v>71.311986096487871</c:v>
                </c:pt>
                <c:pt idx="3">
                  <c:v>87.687472749443884</c:v>
                </c:pt>
                <c:pt idx="4">
                  <c:v>97.695237527879513</c:v>
                </c:pt>
                <c:pt idx="5">
                  <c:v>91.180434770114744</c:v>
                </c:pt>
                <c:pt idx="6">
                  <c:v>88.61737902783787</c:v>
                </c:pt>
                <c:pt idx="7">
                  <c:v>109.40073482765629</c:v>
                </c:pt>
                <c:pt idx="8">
                  <c:v>105.1756031455533</c:v>
                </c:pt>
                <c:pt idx="9">
                  <c:v>96.1679665207092</c:v>
                </c:pt>
                <c:pt idx="10">
                  <c:v>106.049591332611</c:v>
                </c:pt>
                <c:pt idx="11">
                  <c:v>100.33281435779151</c:v>
                </c:pt>
                <c:pt idx="12">
                  <c:v>98.276664725385615</c:v>
                </c:pt>
                <c:pt idx="13">
                  <c:v>102.8143827027027</c:v>
                </c:pt>
                <c:pt idx="14">
                  <c:v>124.0496569899472</c:v>
                </c:pt>
                <c:pt idx="15">
                  <c:v>129.92638365350021</c:v>
                </c:pt>
                <c:pt idx="16">
                  <c:v>118.06768590546081</c:v>
                </c:pt>
                <c:pt idx="17">
                  <c:v>95.530228970000707</c:v>
                </c:pt>
                <c:pt idx="18">
                  <c:v>99.428528899584052</c:v>
                </c:pt>
                <c:pt idx="19">
                  <c:v>80.852924728359952</c:v>
                </c:pt>
                <c:pt idx="20">
                  <c:v>79.173792614047613</c:v>
                </c:pt>
                <c:pt idx="21">
                  <c:v>86.490561186721408</c:v>
                </c:pt>
                <c:pt idx="22">
                  <c:v>73.870622966921673</c:v>
                </c:pt>
                <c:pt idx="23">
                  <c:v>78.271003442788952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E211-46AF-8C8B-56EB45EFB21D}"/>
            </c:ext>
          </c:extLst>
        </c:ser>
        <c:ser>
          <c:idx val="6"/>
          <c:order val="6"/>
          <c:tx>
            <c:strRef>
              <c:f>'60cm'!$C$49</c:f>
              <c:strCache>
                <c:ptCount val="1"/>
                <c:pt idx="0">
                  <c:v>wheat</c:v>
                </c:pt>
              </c:strCache>
            </c:strRef>
          </c:tx>
          <c:xVal>
            <c:numRef>
              <c:f>'60cm'!$Z$42:$AW$42</c:f>
              <c:numCache>
                <c:formatCode>m/d/yyyy</c:formatCode>
                <c:ptCount val="24"/>
                <c:pt idx="0">
                  <c:v>41572</c:v>
                </c:pt>
                <c:pt idx="1">
                  <c:v>41589</c:v>
                </c:pt>
                <c:pt idx="2">
                  <c:v>41599</c:v>
                </c:pt>
                <c:pt idx="3">
                  <c:v>41625</c:v>
                </c:pt>
                <c:pt idx="4">
                  <c:v>41641</c:v>
                </c:pt>
                <c:pt idx="5">
                  <c:v>41653</c:v>
                </c:pt>
                <c:pt idx="6">
                  <c:v>41668</c:v>
                </c:pt>
                <c:pt idx="7">
                  <c:v>41684</c:v>
                </c:pt>
                <c:pt idx="8">
                  <c:v>41697</c:v>
                </c:pt>
                <c:pt idx="9">
                  <c:v>41709</c:v>
                </c:pt>
                <c:pt idx="10">
                  <c:v>41725</c:v>
                </c:pt>
                <c:pt idx="11">
                  <c:v>41736</c:v>
                </c:pt>
                <c:pt idx="12">
                  <c:v>41757</c:v>
                </c:pt>
                <c:pt idx="13">
                  <c:v>41774</c:v>
                </c:pt>
                <c:pt idx="14">
                  <c:v>41789</c:v>
                </c:pt>
                <c:pt idx="15">
                  <c:v>41815</c:v>
                </c:pt>
                <c:pt idx="16">
                  <c:v>41829</c:v>
                </c:pt>
                <c:pt idx="17">
                  <c:v>41845</c:v>
                </c:pt>
                <c:pt idx="18">
                  <c:v>41857</c:v>
                </c:pt>
                <c:pt idx="19">
                  <c:v>41870</c:v>
                </c:pt>
                <c:pt idx="20">
                  <c:v>41886</c:v>
                </c:pt>
                <c:pt idx="21">
                  <c:v>41900</c:v>
                </c:pt>
                <c:pt idx="22">
                  <c:v>41912</c:v>
                </c:pt>
                <c:pt idx="23">
                  <c:v>41926</c:v>
                </c:pt>
              </c:numCache>
            </c:numRef>
          </c:xVal>
          <c:yVal>
            <c:numRef>
              <c:f>'60cm'!$Z$49:$AW$49</c:f>
              <c:numCache>
                <c:formatCode>0</c:formatCode>
                <c:ptCount val="24"/>
                <c:pt idx="0">
                  <c:v>72.029498719690693</c:v>
                </c:pt>
                <c:pt idx="1">
                  <c:v>77.297478614780246</c:v>
                </c:pt>
                <c:pt idx="2">
                  <c:v>75.030375077521853</c:v>
                </c:pt>
                <c:pt idx="3">
                  <c:v>93.411354823900723</c:v>
                </c:pt>
                <c:pt idx="4">
                  <c:v>103.5093838693431</c:v>
                </c:pt>
                <c:pt idx="5">
                  <c:v>97.426028160919543</c:v>
                </c:pt>
                <c:pt idx="6">
                  <c:v>92.403862512620464</c:v>
                </c:pt>
                <c:pt idx="7">
                  <c:v>114.04098132322071</c:v>
                </c:pt>
                <c:pt idx="8">
                  <c:v>101.8607475550472</c:v>
                </c:pt>
                <c:pt idx="9">
                  <c:v>98.451594400976305</c:v>
                </c:pt>
                <c:pt idx="10">
                  <c:v>105.40120996749729</c:v>
                </c:pt>
                <c:pt idx="11">
                  <c:v>93.550319042813882</c:v>
                </c:pt>
                <c:pt idx="12">
                  <c:v>92.524315006486603</c:v>
                </c:pt>
                <c:pt idx="13">
                  <c:v>94.635113513513346</c:v>
                </c:pt>
                <c:pt idx="14">
                  <c:v>134.94542903015841</c:v>
                </c:pt>
                <c:pt idx="15">
                  <c:v>136.50875648607811</c:v>
                </c:pt>
                <c:pt idx="16">
                  <c:v>128.31059978415681</c:v>
                </c:pt>
                <c:pt idx="17">
                  <c:v>104.5615244260852</c:v>
                </c:pt>
                <c:pt idx="18">
                  <c:v>111.4980089550062</c:v>
                </c:pt>
                <c:pt idx="19">
                  <c:v>86.509514825348205</c:v>
                </c:pt>
                <c:pt idx="20">
                  <c:v>93.117345112237317</c:v>
                </c:pt>
                <c:pt idx="21">
                  <c:v>103.56204530856191</c:v>
                </c:pt>
                <c:pt idx="22">
                  <c:v>84.848037382637401</c:v>
                </c:pt>
                <c:pt idx="23">
                  <c:v>86.268246318530146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E211-46AF-8C8B-56EB45EFB2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5459296"/>
        <c:axId val="285459688"/>
      </c:scatterChart>
      <c:valAx>
        <c:axId val="285459296"/>
        <c:scaling>
          <c:orientation val="minMax"/>
          <c:max val="41940"/>
          <c:min val="41560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85459688"/>
        <c:crosses val="autoZero"/>
        <c:crossBetween val="midCat"/>
      </c:valAx>
      <c:valAx>
        <c:axId val="285459688"/>
        <c:scaling>
          <c:orientation val="minMax"/>
          <c:max val="140"/>
          <c:min val="60"/>
        </c:scaling>
        <c:delete val="0"/>
        <c:axPos val="l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85459296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0619682482871499"/>
          <c:y val="5.4129441136931002E-2"/>
          <c:w val="0.16319883663190701"/>
          <c:h val="0.36467990118348398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585200981423598E-2"/>
          <c:y val="7.4300201152165402E-2"/>
          <c:w val="0.88047152630546699"/>
          <c:h val="0.73907884084523201"/>
        </c:manualLayout>
      </c:layout>
      <c:scatterChart>
        <c:scatterStyle val="lineMarker"/>
        <c:varyColors val="0"/>
        <c:ser>
          <c:idx val="0"/>
          <c:order val="0"/>
          <c:tx>
            <c:strRef>
              <c:f>'30cm'!$C$43</c:f>
              <c:strCache>
                <c:ptCount val="1"/>
                <c:pt idx="0">
                  <c:v>Austrian pea</c:v>
                </c:pt>
              </c:strCache>
            </c:strRef>
          </c:tx>
          <c:spPr>
            <a:ln>
              <a:solidFill>
                <a:srgbClr val="3366FF"/>
              </a:solidFill>
            </a:ln>
          </c:spPr>
          <c:marker>
            <c:spPr>
              <a:ln>
                <a:solidFill>
                  <a:srgbClr val="3366FF"/>
                </a:solidFill>
              </a:ln>
            </c:spPr>
          </c:marker>
          <c:xVal>
            <c:numRef>
              <c:f>'30cm'!$AX$42:$BP$42</c:f>
              <c:numCache>
                <c:formatCode>m/d/yy</c:formatCode>
                <c:ptCount val="19"/>
                <c:pt idx="0">
                  <c:v>41926</c:v>
                </c:pt>
                <c:pt idx="1">
                  <c:v>41943</c:v>
                </c:pt>
                <c:pt idx="2">
                  <c:v>41954</c:v>
                </c:pt>
                <c:pt idx="3">
                  <c:v>41967</c:v>
                </c:pt>
                <c:pt idx="4">
                  <c:v>41982</c:v>
                </c:pt>
                <c:pt idx="5">
                  <c:v>42012</c:v>
                </c:pt>
                <c:pt idx="6">
                  <c:v>42025</c:v>
                </c:pt>
                <c:pt idx="7">
                  <c:v>42039</c:v>
                </c:pt>
                <c:pt idx="8">
                  <c:v>42054</c:v>
                </c:pt>
                <c:pt idx="9">
                  <c:v>42065</c:v>
                </c:pt>
                <c:pt idx="10">
                  <c:v>42080</c:v>
                </c:pt>
                <c:pt idx="11">
                  <c:v>42096</c:v>
                </c:pt>
                <c:pt idx="12">
                  <c:v>42110</c:v>
                </c:pt>
                <c:pt idx="13">
                  <c:v>42124</c:v>
                </c:pt>
                <c:pt idx="14">
                  <c:v>42158</c:v>
                </c:pt>
                <c:pt idx="15">
                  <c:v>42178</c:v>
                </c:pt>
                <c:pt idx="16">
                  <c:v>42191</c:v>
                </c:pt>
                <c:pt idx="17">
                  <c:v>42205</c:v>
                </c:pt>
                <c:pt idx="18">
                  <c:v>42221</c:v>
                </c:pt>
              </c:numCache>
            </c:numRef>
          </c:xVal>
          <c:yVal>
            <c:numRef>
              <c:f>'30cm'!$AX$43:$BP$43</c:f>
              <c:numCache>
                <c:formatCode>0</c:formatCode>
                <c:ptCount val="19"/>
                <c:pt idx="0">
                  <c:v>28.143868479675969</c:v>
                </c:pt>
                <c:pt idx="1">
                  <c:v>34.155822867513592</c:v>
                </c:pt>
                <c:pt idx="2">
                  <c:v>38.277755092094878</c:v>
                </c:pt>
                <c:pt idx="3">
                  <c:v>59.924333438940103</c:v>
                </c:pt>
                <c:pt idx="4">
                  <c:v>51.26634958636069</c:v>
                </c:pt>
                <c:pt idx="5">
                  <c:v>59.639452016969862</c:v>
                </c:pt>
                <c:pt idx="6">
                  <c:v>54.065517367248688</c:v>
                </c:pt>
                <c:pt idx="7">
                  <c:v>62.589864821851023</c:v>
                </c:pt>
                <c:pt idx="8">
                  <c:v>54.990781261261127</c:v>
                </c:pt>
                <c:pt idx="9">
                  <c:v>56.577132531162199</c:v>
                </c:pt>
                <c:pt idx="10">
                  <c:v>58.319635974860937</c:v>
                </c:pt>
                <c:pt idx="11">
                  <c:v>57.469978796644483</c:v>
                </c:pt>
                <c:pt idx="12">
                  <c:v>49.339261859555037</c:v>
                </c:pt>
                <c:pt idx="13">
                  <c:v>72.666637647228839</c:v>
                </c:pt>
                <c:pt idx="14">
                  <c:v>68.719093204860854</c:v>
                </c:pt>
                <c:pt idx="15">
                  <c:v>65.224958064048664</c:v>
                </c:pt>
                <c:pt idx="16">
                  <c:v>60.261079169733407</c:v>
                </c:pt>
                <c:pt idx="17">
                  <c:v>48.736027646106301</c:v>
                </c:pt>
                <c:pt idx="18">
                  <c:v>63.95647368653097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B1D-4F78-AB20-A907CCCF1120}"/>
            </c:ext>
          </c:extLst>
        </c:ser>
        <c:ser>
          <c:idx val="1"/>
          <c:order val="1"/>
          <c:tx>
            <c:strRef>
              <c:f>'30cm'!$C$44</c:f>
              <c:strCache>
                <c:ptCount val="1"/>
                <c:pt idx="0">
                  <c:v>Conv. Till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xVal>
            <c:numRef>
              <c:f>'30cm'!$AX$42:$BP$42</c:f>
              <c:numCache>
                <c:formatCode>m/d/yy</c:formatCode>
                <c:ptCount val="19"/>
                <c:pt idx="0">
                  <c:v>41926</c:v>
                </c:pt>
                <c:pt idx="1">
                  <c:v>41943</c:v>
                </c:pt>
                <c:pt idx="2">
                  <c:v>41954</c:v>
                </c:pt>
                <c:pt idx="3">
                  <c:v>41967</c:v>
                </c:pt>
                <c:pt idx="4">
                  <c:v>41982</c:v>
                </c:pt>
                <c:pt idx="5">
                  <c:v>42012</c:v>
                </c:pt>
                <c:pt idx="6">
                  <c:v>42025</c:v>
                </c:pt>
                <c:pt idx="7">
                  <c:v>42039</c:v>
                </c:pt>
                <c:pt idx="8">
                  <c:v>42054</c:v>
                </c:pt>
                <c:pt idx="9">
                  <c:v>42065</c:v>
                </c:pt>
                <c:pt idx="10">
                  <c:v>42080</c:v>
                </c:pt>
                <c:pt idx="11">
                  <c:v>42096</c:v>
                </c:pt>
                <c:pt idx="12">
                  <c:v>42110</c:v>
                </c:pt>
                <c:pt idx="13">
                  <c:v>42124</c:v>
                </c:pt>
                <c:pt idx="14">
                  <c:v>42158</c:v>
                </c:pt>
                <c:pt idx="15">
                  <c:v>42178</c:v>
                </c:pt>
                <c:pt idx="16">
                  <c:v>42191</c:v>
                </c:pt>
                <c:pt idx="17">
                  <c:v>42205</c:v>
                </c:pt>
                <c:pt idx="18">
                  <c:v>42221</c:v>
                </c:pt>
              </c:numCache>
            </c:numRef>
          </c:xVal>
          <c:yVal>
            <c:numRef>
              <c:f>'30cm'!$AX$44:$BP$44</c:f>
              <c:numCache>
                <c:formatCode>0</c:formatCode>
                <c:ptCount val="19"/>
                <c:pt idx="0">
                  <c:v>29.043498162881519</c:v>
                </c:pt>
                <c:pt idx="1">
                  <c:v>39.266911070780402</c:v>
                </c:pt>
                <c:pt idx="2">
                  <c:v>41.656340342578652</c:v>
                </c:pt>
                <c:pt idx="3">
                  <c:v>59.877168260368528</c:v>
                </c:pt>
                <c:pt idx="4">
                  <c:v>35.025774807567799</c:v>
                </c:pt>
                <c:pt idx="5">
                  <c:v>46.354862242036248</c:v>
                </c:pt>
                <c:pt idx="6">
                  <c:v>41.835306114823602</c:v>
                </c:pt>
                <c:pt idx="7">
                  <c:v>52.1003623485555</c:v>
                </c:pt>
                <c:pt idx="8">
                  <c:v>45.056670990991002</c:v>
                </c:pt>
                <c:pt idx="9">
                  <c:v>48.310907298796742</c:v>
                </c:pt>
                <c:pt idx="10">
                  <c:v>53.090743393773018</c:v>
                </c:pt>
                <c:pt idx="11">
                  <c:v>61.515834307202773</c:v>
                </c:pt>
                <c:pt idx="12">
                  <c:v>61.902806319298392</c:v>
                </c:pt>
                <c:pt idx="13">
                  <c:v>74.633755213526598</c:v>
                </c:pt>
                <c:pt idx="14">
                  <c:v>73.529988677164738</c:v>
                </c:pt>
                <c:pt idx="15">
                  <c:v>64.913671294015401</c:v>
                </c:pt>
                <c:pt idx="16">
                  <c:v>61.47205002208154</c:v>
                </c:pt>
                <c:pt idx="17">
                  <c:v>53.180915030178099</c:v>
                </c:pt>
                <c:pt idx="18">
                  <c:v>67.063568991108795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B1D-4F78-AB20-A907CCCF1120}"/>
            </c:ext>
          </c:extLst>
        </c:ser>
        <c:ser>
          <c:idx val="2"/>
          <c:order val="2"/>
          <c:tx>
            <c:strRef>
              <c:f>'30cm'!$C$45</c:f>
              <c:strCache>
                <c:ptCount val="1"/>
                <c:pt idx="0">
                  <c:v>Crimson clover</c:v>
                </c:pt>
              </c:strCache>
            </c:strRef>
          </c:tx>
          <c:spPr>
            <a:ln>
              <a:solidFill>
                <a:srgbClr val="6FC93B"/>
              </a:solidFill>
            </a:ln>
          </c:spPr>
          <c:marker>
            <c:spPr>
              <a:solidFill>
                <a:srgbClr val="6FC93B"/>
              </a:solidFill>
              <a:ln>
                <a:solidFill>
                  <a:srgbClr val="6FC93B"/>
                </a:solidFill>
              </a:ln>
            </c:spPr>
          </c:marker>
          <c:xVal>
            <c:numRef>
              <c:f>'30cm'!$AX$42:$BP$42</c:f>
              <c:numCache>
                <c:formatCode>m/d/yy</c:formatCode>
                <c:ptCount val="19"/>
                <c:pt idx="0">
                  <c:v>41926</c:v>
                </c:pt>
                <c:pt idx="1">
                  <c:v>41943</c:v>
                </c:pt>
                <c:pt idx="2">
                  <c:v>41954</c:v>
                </c:pt>
                <c:pt idx="3">
                  <c:v>41967</c:v>
                </c:pt>
                <c:pt idx="4">
                  <c:v>41982</c:v>
                </c:pt>
                <c:pt idx="5">
                  <c:v>42012</c:v>
                </c:pt>
                <c:pt idx="6">
                  <c:v>42025</c:v>
                </c:pt>
                <c:pt idx="7">
                  <c:v>42039</c:v>
                </c:pt>
                <c:pt idx="8">
                  <c:v>42054</c:v>
                </c:pt>
                <c:pt idx="9">
                  <c:v>42065</c:v>
                </c:pt>
                <c:pt idx="10">
                  <c:v>42080</c:v>
                </c:pt>
                <c:pt idx="11">
                  <c:v>42096</c:v>
                </c:pt>
                <c:pt idx="12">
                  <c:v>42110</c:v>
                </c:pt>
                <c:pt idx="13">
                  <c:v>42124</c:v>
                </c:pt>
                <c:pt idx="14">
                  <c:v>42158</c:v>
                </c:pt>
                <c:pt idx="15">
                  <c:v>42178</c:v>
                </c:pt>
                <c:pt idx="16">
                  <c:v>42191</c:v>
                </c:pt>
                <c:pt idx="17">
                  <c:v>42205</c:v>
                </c:pt>
                <c:pt idx="18">
                  <c:v>42221</c:v>
                </c:pt>
              </c:numCache>
            </c:numRef>
          </c:xVal>
          <c:yVal>
            <c:numRef>
              <c:f>'30cm'!$AX$45:$BP$45</c:f>
              <c:numCache>
                <c:formatCode>0</c:formatCode>
                <c:ptCount val="19"/>
                <c:pt idx="0">
                  <c:v>28.296668277158972</c:v>
                </c:pt>
                <c:pt idx="1">
                  <c:v>35.6977052631579</c:v>
                </c:pt>
                <c:pt idx="2">
                  <c:v>38.941468988747943</c:v>
                </c:pt>
                <c:pt idx="3">
                  <c:v>60.56754916474641</c:v>
                </c:pt>
                <c:pt idx="4">
                  <c:v>50.54315916840514</c:v>
                </c:pt>
                <c:pt idx="5">
                  <c:v>59.606088243330689</c:v>
                </c:pt>
                <c:pt idx="6">
                  <c:v>54.108246403678947</c:v>
                </c:pt>
                <c:pt idx="7">
                  <c:v>62.627022324180999</c:v>
                </c:pt>
                <c:pt idx="8">
                  <c:v>54.389958918918907</c:v>
                </c:pt>
                <c:pt idx="9">
                  <c:v>55.419162936811013</c:v>
                </c:pt>
                <c:pt idx="10">
                  <c:v>59.947688420140011</c:v>
                </c:pt>
                <c:pt idx="11">
                  <c:v>63.520238414810521</c:v>
                </c:pt>
                <c:pt idx="12">
                  <c:v>61.431248235379371</c:v>
                </c:pt>
                <c:pt idx="13">
                  <c:v>70.598418122696359</c:v>
                </c:pt>
                <c:pt idx="14">
                  <c:v>67.716255065794201</c:v>
                </c:pt>
                <c:pt idx="15">
                  <c:v>61.876127459788208</c:v>
                </c:pt>
                <c:pt idx="16">
                  <c:v>58.977354011482269</c:v>
                </c:pt>
                <c:pt idx="17">
                  <c:v>51.487036037096942</c:v>
                </c:pt>
                <c:pt idx="18">
                  <c:v>64.585126048938207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B1D-4F78-AB20-A907CCCF1120}"/>
            </c:ext>
          </c:extLst>
        </c:ser>
        <c:ser>
          <c:idx val="3"/>
          <c:order val="3"/>
          <c:tx>
            <c:strRef>
              <c:f>'30cm'!$C$46</c:f>
              <c:strCache>
                <c:ptCount val="1"/>
                <c:pt idx="0">
                  <c:v>Hairy Vetch</c:v>
                </c:pt>
              </c:strCache>
            </c:strRef>
          </c:tx>
          <c:spPr>
            <a:ln>
              <a:solidFill>
                <a:srgbClr val="6E305C"/>
              </a:solidFill>
            </a:ln>
          </c:spPr>
          <c:marker>
            <c:spPr>
              <a:solidFill>
                <a:srgbClr val="660066"/>
              </a:solidFill>
            </c:spPr>
          </c:marker>
          <c:xVal>
            <c:numRef>
              <c:f>'30cm'!$AX$42:$BP$42</c:f>
              <c:numCache>
                <c:formatCode>m/d/yy</c:formatCode>
                <c:ptCount val="19"/>
                <c:pt idx="0">
                  <c:v>41926</c:v>
                </c:pt>
                <c:pt idx="1">
                  <c:v>41943</c:v>
                </c:pt>
                <c:pt idx="2">
                  <c:v>41954</c:v>
                </c:pt>
                <c:pt idx="3">
                  <c:v>41967</c:v>
                </c:pt>
                <c:pt idx="4">
                  <c:v>41982</c:v>
                </c:pt>
                <c:pt idx="5">
                  <c:v>42012</c:v>
                </c:pt>
                <c:pt idx="6">
                  <c:v>42025</c:v>
                </c:pt>
                <c:pt idx="7">
                  <c:v>42039</c:v>
                </c:pt>
                <c:pt idx="8">
                  <c:v>42054</c:v>
                </c:pt>
                <c:pt idx="9">
                  <c:v>42065</c:v>
                </c:pt>
                <c:pt idx="10">
                  <c:v>42080</c:v>
                </c:pt>
                <c:pt idx="11">
                  <c:v>42096</c:v>
                </c:pt>
                <c:pt idx="12">
                  <c:v>42110</c:v>
                </c:pt>
                <c:pt idx="13">
                  <c:v>42124</c:v>
                </c:pt>
                <c:pt idx="14">
                  <c:v>42158</c:v>
                </c:pt>
                <c:pt idx="15">
                  <c:v>42178</c:v>
                </c:pt>
                <c:pt idx="16">
                  <c:v>42191</c:v>
                </c:pt>
                <c:pt idx="17">
                  <c:v>42205</c:v>
                </c:pt>
                <c:pt idx="18">
                  <c:v>42221</c:v>
                </c:pt>
              </c:numCache>
            </c:numRef>
          </c:xVal>
          <c:yVal>
            <c:numRef>
              <c:f>'30cm'!$AX$46:$BP$46</c:f>
              <c:numCache>
                <c:formatCode>0</c:formatCode>
                <c:ptCount val="19"/>
                <c:pt idx="0">
                  <c:v>28.74692865615507</c:v>
                </c:pt>
                <c:pt idx="1">
                  <c:v>43.367587658802009</c:v>
                </c:pt>
                <c:pt idx="2">
                  <c:v>40.059513853651538</c:v>
                </c:pt>
                <c:pt idx="3">
                  <c:v>61.2449325172811</c:v>
                </c:pt>
                <c:pt idx="4">
                  <c:v>52.841806028343079</c:v>
                </c:pt>
                <c:pt idx="5">
                  <c:v>60.366630416337102</c:v>
                </c:pt>
                <c:pt idx="6">
                  <c:v>56.992511690737942</c:v>
                </c:pt>
                <c:pt idx="7">
                  <c:v>63.880186708724644</c:v>
                </c:pt>
                <c:pt idx="8">
                  <c:v>55.664517477477467</c:v>
                </c:pt>
                <c:pt idx="9">
                  <c:v>57.061152273218518</c:v>
                </c:pt>
                <c:pt idx="10">
                  <c:v>59.243448009824448</c:v>
                </c:pt>
                <c:pt idx="11">
                  <c:v>58.377321868672126</c:v>
                </c:pt>
                <c:pt idx="12">
                  <c:v>47.763996985288777</c:v>
                </c:pt>
                <c:pt idx="13">
                  <c:v>73.944954722161995</c:v>
                </c:pt>
                <c:pt idx="14">
                  <c:v>70.903698080103524</c:v>
                </c:pt>
                <c:pt idx="15">
                  <c:v>66.130618837849383</c:v>
                </c:pt>
                <c:pt idx="16">
                  <c:v>62.896473693508021</c:v>
                </c:pt>
                <c:pt idx="17">
                  <c:v>52.099348711909307</c:v>
                </c:pt>
                <c:pt idx="18">
                  <c:v>67.240620942023654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B1D-4F78-AB20-A907CCCF1120}"/>
            </c:ext>
          </c:extLst>
        </c:ser>
        <c:ser>
          <c:idx val="4"/>
          <c:order val="4"/>
          <c:tx>
            <c:strRef>
              <c:f>'30cm'!$C$47</c:f>
              <c:strCache>
                <c:ptCount val="1"/>
                <c:pt idx="0">
                  <c:v>Mixed cover</c:v>
                </c:pt>
              </c:strCache>
            </c:strRef>
          </c:tx>
          <c:spPr>
            <a:ln>
              <a:solidFill>
                <a:srgbClr val="4DFFF1"/>
              </a:solidFill>
            </a:ln>
          </c:spPr>
          <c:marker>
            <c:spPr>
              <a:solidFill>
                <a:srgbClr val="4DFFF1"/>
              </a:solidFill>
            </c:spPr>
          </c:marker>
          <c:xVal>
            <c:numRef>
              <c:f>'30cm'!$AX$42:$BP$42</c:f>
              <c:numCache>
                <c:formatCode>m/d/yy</c:formatCode>
                <c:ptCount val="19"/>
                <c:pt idx="0">
                  <c:v>41926</c:v>
                </c:pt>
                <c:pt idx="1">
                  <c:v>41943</c:v>
                </c:pt>
                <c:pt idx="2">
                  <c:v>41954</c:v>
                </c:pt>
                <c:pt idx="3">
                  <c:v>41967</c:v>
                </c:pt>
                <c:pt idx="4">
                  <c:v>41982</c:v>
                </c:pt>
                <c:pt idx="5">
                  <c:v>42012</c:v>
                </c:pt>
                <c:pt idx="6">
                  <c:v>42025</c:v>
                </c:pt>
                <c:pt idx="7">
                  <c:v>42039</c:v>
                </c:pt>
                <c:pt idx="8">
                  <c:v>42054</c:v>
                </c:pt>
                <c:pt idx="9">
                  <c:v>42065</c:v>
                </c:pt>
                <c:pt idx="10">
                  <c:v>42080</c:v>
                </c:pt>
                <c:pt idx="11">
                  <c:v>42096</c:v>
                </c:pt>
                <c:pt idx="12">
                  <c:v>42110</c:v>
                </c:pt>
                <c:pt idx="13">
                  <c:v>42124</c:v>
                </c:pt>
                <c:pt idx="14">
                  <c:v>42158</c:v>
                </c:pt>
                <c:pt idx="15">
                  <c:v>42178</c:v>
                </c:pt>
                <c:pt idx="16">
                  <c:v>42191</c:v>
                </c:pt>
                <c:pt idx="17">
                  <c:v>42205</c:v>
                </c:pt>
                <c:pt idx="18">
                  <c:v>42221</c:v>
                </c:pt>
              </c:numCache>
            </c:numRef>
          </c:xVal>
          <c:yVal>
            <c:numRef>
              <c:f>'30cm'!$AX$47:$BP$47</c:f>
              <c:numCache>
                <c:formatCode>0</c:formatCode>
                <c:ptCount val="19"/>
                <c:pt idx="0">
                  <c:v>30.203741183277881</c:v>
                </c:pt>
                <c:pt idx="1">
                  <c:v>41.626659165154273</c:v>
                </c:pt>
                <c:pt idx="2">
                  <c:v>41.121482605891202</c:v>
                </c:pt>
                <c:pt idx="3">
                  <c:v>61.607793260368638</c:v>
                </c:pt>
                <c:pt idx="4">
                  <c:v>51.730488137544057</c:v>
                </c:pt>
                <c:pt idx="5">
                  <c:v>60.888702754008769</c:v>
                </c:pt>
                <c:pt idx="6">
                  <c:v>55.427941740317593</c:v>
                </c:pt>
                <c:pt idx="7">
                  <c:v>64.732094372356258</c:v>
                </c:pt>
                <c:pt idx="8">
                  <c:v>54.594015855855851</c:v>
                </c:pt>
                <c:pt idx="9">
                  <c:v>56.336734807983277</c:v>
                </c:pt>
                <c:pt idx="10">
                  <c:v>61.967466647402993</c:v>
                </c:pt>
                <c:pt idx="11">
                  <c:v>63.389295400636179</c:v>
                </c:pt>
                <c:pt idx="12">
                  <c:v>60.786253670555823</c:v>
                </c:pt>
                <c:pt idx="13">
                  <c:v>73.655209075800272</c:v>
                </c:pt>
                <c:pt idx="14">
                  <c:v>69.161882447688029</c:v>
                </c:pt>
                <c:pt idx="15">
                  <c:v>65.595342790899537</c:v>
                </c:pt>
                <c:pt idx="16">
                  <c:v>61.658118769321348</c:v>
                </c:pt>
                <c:pt idx="17">
                  <c:v>50.272822876490501</c:v>
                </c:pt>
                <c:pt idx="18">
                  <c:v>66.938505430229981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0B1D-4F78-AB20-A907CCCF1120}"/>
            </c:ext>
          </c:extLst>
        </c:ser>
        <c:ser>
          <c:idx val="5"/>
          <c:order val="5"/>
          <c:tx>
            <c:strRef>
              <c:f>'30cm'!$C$48</c:f>
              <c:strCache>
                <c:ptCount val="1"/>
                <c:pt idx="0">
                  <c:v>No-Till</c:v>
                </c:pt>
              </c:strCache>
            </c:strRef>
          </c:tx>
          <c:spPr>
            <a:ln>
              <a:solidFill>
                <a:srgbClr val="FF6600"/>
              </a:solidFill>
            </a:ln>
          </c:spPr>
          <c:marker>
            <c:spPr>
              <a:solidFill>
                <a:srgbClr val="FF6600"/>
              </a:solidFill>
            </c:spPr>
          </c:marker>
          <c:xVal>
            <c:numRef>
              <c:f>'30cm'!$AX$42:$BP$42</c:f>
              <c:numCache>
                <c:formatCode>m/d/yy</c:formatCode>
                <c:ptCount val="19"/>
                <c:pt idx="0">
                  <c:v>41926</c:v>
                </c:pt>
                <c:pt idx="1">
                  <c:v>41943</c:v>
                </c:pt>
                <c:pt idx="2">
                  <c:v>41954</c:v>
                </c:pt>
                <c:pt idx="3">
                  <c:v>41967</c:v>
                </c:pt>
                <c:pt idx="4">
                  <c:v>41982</c:v>
                </c:pt>
                <c:pt idx="5">
                  <c:v>42012</c:v>
                </c:pt>
                <c:pt idx="6">
                  <c:v>42025</c:v>
                </c:pt>
                <c:pt idx="7">
                  <c:v>42039</c:v>
                </c:pt>
                <c:pt idx="8">
                  <c:v>42054</c:v>
                </c:pt>
                <c:pt idx="9">
                  <c:v>42065</c:v>
                </c:pt>
                <c:pt idx="10">
                  <c:v>42080</c:v>
                </c:pt>
                <c:pt idx="11">
                  <c:v>42096</c:v>
                </c:pt>
                <c:pt idx="12">
                  <c:v>42110</c:v>
                </c:pt>
                <c:pt idx="13">
                  <c:v>42124</c:v>
                </c:pt>
                <c:pt idx="14">
                  <c:v>42158</c:v>
                </c:pt>
                <c:pt idx="15">
                  <c:v>42178</c:v>
                </c:pt>
                <c:pt idx="16">
                  <c:v>42191</c:v>
                </c:pt>
                <c:pt idx="17">
                  <c:v>42205</c:v>
                </c:pt>
                <c:pt idx="18">
                  <c:v>42221</c:v>
                </c:pt>
              </c:numCache>
            </c:numRef>
          </c:xVal>
          <c:yVal>
            <c:numRef>
              <c:f>'30cm'!$AX$48:$BP$48</c:f>
              <c:numCache>
                <c:formatCode>0</c:formatCode>
                <c:ptCount val="19"/>
                <c:pt idx="0">
                  <c:v>28.052413973672781</c:v>
                </c:pt>
                <c:pt idx="1">
                  <c:v>37.925683484573497</c:v>
                </c:pt>
                <c:pt idx="2">
                  <c:v>41.700308664803273</c:v>
                </c:pt>
                <c:pt idx="3">
                  <c:v>58.652338911290308</c:v>
                </c:pt>
                <c:pt idx="4">
                  <c:v>49.737894079562459</c:v>
                </c:pt>
                <c:pt idx="5">
                  <c:v>59.060292600848477</c:v>
                </c:pt>
                <c:pt idx="6">
                  <c:v>54.315690536753593</c:v>
                </c:pt>
                <c:pt idx="7">
                  <c:v>62.826868191268062</c:v>
                </c:pt>
                <c:pt idx="8">
                  <c:v>56.682276036036029</c:v>
                </c:pt>
                <c:pt idx="9">
                  <c:v>59.857649138986943</c:v>
                </c:pt>
                <c:pt idx="10">
                  <c:v>62.979158477208642</c:v>
                </c:pt>
                <c:pt idx="11">
                  <c:v>65.871447555683744</c:v>
                </c:pt>
                <c:pt idx="12">
                  <c:v>67.190431509529333</c:v>
                </c:pt>
                <c:pt idx="13">
                  <c:v>70.313810853385348</c:v>
                </c:pt>
                <c:pt idx="14">
                  <c:v>68.273170288344005</c:v>
                </c:pt>
                <c:pt idx="15">
                  <c:v>64.507896768584246</c:v>
                </c:pt>
                <c:pt idx="16">
                  <c:v>61.419939025467393</c:v>
                </c:pt>
                <c:pt idx="17">
                  <c:v>51.853971853378347</c:v>
                </c:pt>
                <c:pt idx="18">
                  <c:v>63.563688029980163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0B1D-4F78-AB20-A907CCCF1120}"/>
            </c:ext>
          </c:extLst>
        </c:ser>
        <c:ser>
          <c:idx val="6"/>
          <c:order val="6"/>
          <c:tx>
            <c:strRef>
              <c:f>'30cm'!$C$49</c:f>
              <c:strCache>
                <c:ptCount val="1"/>
                <c:pt idx="0">
                  <c:v>wheat</c:v>
                </c:pt>
              </c:strCache>
            </c:strRef>
          </c:tx>
          <c:spPr>
            <a:ln>
              <a:solidFill>
                <a:srgbClr val="8FACC3"/>
              </a:solidFill>
            </a:ln>
          </c:spPr>
          <c:marker>
            <c:spPr>
              <a:solidFill>
                <a:srgbClr val="8FACC3"/>
              </a:solidFill>
            </c:spPr>
          </c:marker>
          <c:xVal>
            <c:numRef>
              <c:f>'30cm'!$AX$42:$BP$42</c:f>
              <c:numCache>
                <c:formatCode>m/d/yy</c:formatCode>
                <c:ptCount val="19"/>
                <c:pt idx="0">
                  <c:v>41926</c:v>
                </c:pt>
                <c:pt idx="1">
                  <c:v>41943</c:v>
                </c:pt>
                <c:pt idx="2">
                  <c:v>41954</c:v>
                </c:pt>
                <c:pt idx="3">
                  <c:v>41967</c:v>
                </c:pt>
                <c:pt idx="4">
                  <c:v>41982</c:v>
                </c:pt>
                <c:pt idx="5">
                  <c:v>42012</c:v>
                </c:pt>
                <c:pt idx="6">
                  <c:v>42025</c:v>
                </c:pt>
                <c:pt idx="7">
                  <c:v>42039</c:v>
                </c:pt>
                <c:pt idx="8">
                  <c:v>42054</c:v>
                </c:pt>
                <c:pt idx="9">
                  <c:v>42065</c:v>
                </c:pt>
                <c:pt idx="10">
                  <c:v>42080</c:v>
                </c:pt>
                <c:pt idx="11">
                  <c:v>42096</c:v>
                </c:pt>
                <c:pt idx="12">
                  <c:v>42110</c:v>
                </c:pt>
                <c:pt idx="13">
                  <c:v>42124</c:v>
                </c:pt>
                <c:pt idx="14">
                  <c:v>42158</c:v>
                </c:pt>
                <c:pt idx="15">
                  <c:v>42178</c:v>
                </c:pt>
                <c:pt idx="16">
                  <c:v>42191</c:v>
                </c:pt>
                <c:pt idx="17">
                  <c:v>42205</c:v>
                </c:pt>
                <c:pt idx="18">
                  <c:v>42221</c:v>
                </c:pt>
              </c:numCache>
            </c:numRef>
          </c:xVal>
          <c:yVal>
            <c:numRef>
              <c:f>'30cm'!$AX$49:$BP$49</c:f>
              <c:numCache>
                <c:formatCode>0</c:formatCode>
                <c:ptCount val="19"/>
                <c:pt idx="0">
                  <c:v>33.283249356285253</c:v>
                </c:pt>
                <c:pt idx="1">
                  <c:v>42.722225287356324</c:v>
                </c:pt>
                <c:pt idx="2">
                  <c:v>40.926718755823117</c:v>
                </c:pt>
                <c:pt idx="3">
                  <c:v>64.961684869431636</c:v>
                </c:pt>
                <c:pt idx="4">
                  <c:v>54.559013423494697</c:v>
                </c:pt>
                <c:pt idx="5">
                  <c:v>64.107048910620236</c:v>
                </c:pt>
                <c:pt idx="6">
                  <c:v>58.0051559387799</c:v>
                </c:pt>
                <c:pt idx="7">
                  <c:v>66.784776285038333</c:v>
                </c:pt>
                <c:pt idx="8">
                  <c:v>57.130128288288283</c:v>
                </c:pt>
                <c:pt idx="9">
                  <c:v>58.937516564593977</c:v>
                </c:pt>
                <c:pt idx="10">
                  <c:v>64.582079086903107</c:v>
                </c:pt>
                <c:pt idx="11">
                  <c:v>69.431583511715402</c:v>
                </c:pt>
                <c:pt idx="12">
                  <c:v>69.473949880426076</c:v>
                </c:pt>
                <c:pt idx="13">
                  <c:v>75.030460177758314</c:v>
                </c:pt>
                <c:pt idx="14">
                  <c:v>73.195723678722942</c:v>
                </c:pt>
                <c:pt idx="15">
                  <c:v>68.559235704970305</c:v>
                </c:pt>
                <c:pt idx="16">
                  <c:v>64.933741469159429</c:v>
                </c:pt>
                <c:pt idx="17">
                  <c:v>54.20573690563814</c:v>
                </c:pt>
                <c:pt idx="18">
                  <c:v>70.985654375780726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0B1D-4F78-AB20-A907CCCF11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2049600"/>
        <c:axId val="281707544"/>
      </c:scatterChart>
      <c:valAx>
        <c:axId val="342049600"/>
        <c:scaling>
          <c:orientation val="minMax"/>
          <c:max val="42225"/>
          <c:min val="41920"/>
        </c:scaling>
        <c:delete val="0"/>
        <c:axPos val="b"/>
        <c:numFmt formatCode="m/d/yyyy" sourceLinked="0"/>
        <c:majorTickMark val="out"/>
        <c:minorTickMark val="none"/>
        <c:tickLblPos val="nextTo"/>
        <c:txPr>
          <a:bodyPr rot="-2700000" vert="horz"/>
          <a:lstStyle/>
          <a:p>
            <a:pPr>
              <a:defRPr sz="1400"/>
            </a:pPr>
            <a:endParaRPr lang="en-US"/>
          </a:p>
        </c:txPr>
        <c:crossAx val="281707544"/>
        <c:crossesAt val="0"/>
        <c:crossBetween val="midCat"/>
        <c:majorUnit val="25"/>
      </c:valAx>
      <c:valAx>
        <c:axId val="281707544"/>
        <c:scaling>
          <c:orientation val="minMax"/>
          <c:min val="2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Stored soil water (mm)</a:t>
                </a:r>
              </a:p>
            </c:rich>
          </c:tx>
          <c:layout>
            <c:manualLayout>
              <c:xMode val="edge"/>
              <c:yMode val="edge"/>
              <c:x val="7.3083040235549096E-3"/>
              <c:y val="0.34004188654316497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342049600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67540701287632599"/>
          <c:y val="0.44640985916602"/>
          <c:w val="0.17670329680232699"/>
          <c:h val="0.32769316526381298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865-4F4F-8BD2-418498BD0A92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865-4F4F-8BD2-418498BD0A92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865-4F4F-8BD2-418498BD0A92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865-4F4F-8BD2-418498BD0A92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865-4F4F-8BD2-418498BD0A92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865-4F4F-8BD2-418498BD0A92}"/>
              </c:ext>
            </c:extLst>
          </c:dPt>
          <c:dPt>
            <c:idx val="6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865-4F4F-8BD2-418498BD0A92}"/>
              </c:ext>
            </c:extLst>
          </c:dPt>
          <c:cat>
            <c:strRef>
              <c:f>Sheet1!$A$2:$A$8</c:f>
              <c:strCache>
                <c:ptCount val="7"/>
                <c:pt idx="0">
                  <c:v>Crimson</c:v>
                </c:pt>
                <c:pt idx="1">
                  <c:v>Wheat</c:v>
                </c:pt>
                <c:pt idx="2">
                  <c:v>No-Till</c:v>
                </c:pt>
                <c:pt idx="3">
                  <c:v>Conv. Till</c:v>
                </c:pt>
                <c:pt idx="4">
                  <c:v>Mix</c:v>
                </c:pt>
                <c:pt idx="5">
                  <c:v>Pea</c:v>
                </c:pt>
                <c:pt idx="6">
                  <c:v>Vetch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567.80999999999995</c:v>
                </c:pt>
                <c:pt idx="1">
                  <c:v>575.72</c:v>
                </c:pt>
                <c:pt idx="2">
                  <c:v>591.45000000000005</c:v>
                </c:pt>
                <c:pt idx="3">
                  <c:v>594.42999999999995</c:v>
                </c:pt>
                <c:pt idx="4">
                  <c:v>608.75</c:v>
                </c:pt>
                <c:pt idx="5">
                  <c:v>619.57000000000005</c:v>
                </c:pt>
                <c:pt idx="6">
                  <c:v>629.84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6865-4F4F-8BD2-418498BD0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285460472"/>
        <c:axId val="285457336"/>
      </c:barChart>
      <c:catAx>
        <c:axId val="285460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457336"/>
        <c:crosses val="autoZero"/>
        <c:auto val="1"/>
        <c:lblAlgn val="ctr"/>
        <c:lblOffset val="100"/>
        <c:noMultiLvlLbl val="0"/>
      </c:catAx>
      <c:valAx>
        <c:axId val="2854573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46047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0.04864</cdr:x>
      <cdr:y>0.24592</cdr:y>
    </cdr:from>
    <cdr:to>
      <cdr:x>0.08784</cdr:x>
      <cdr:y>0.63439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441325" y="2181225"/>
          <a:ext cx="207645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/>
            <a:t>Lint Yield (</a:t>
          </a:r>
          <a:r>
            <a:rPr lang="en-US" sz="2000" dirty="0" err="1"/>
            <a:t>lb</a:t>
          </a:r>
          <a:r>
            <a:rPr lang="en-US" sz="2000" dirty="0"/>
            <a:t>/ac)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0.02468</cdr:x>
      <cdr:y>0.30647</cdr:y>
    </cdr:from>
    <cdr:to>
      <cdr:x>0.06933</cdr:x>
      <cdr:y>0.62175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300038" y="1898650"/>
          <a:ext cx="1422403" cy="390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/>
            <a:t>Lint Yield (</a:t>
          </a:r>
          <a:r>
            <a:rPr lang="en-US" sz="1600" dirty="0" err="1"/>
            <a:t>lb</a:t>
          </a:r>
          <a:r>
            <a:rPr lang="en-US" sz="1600" dirty="0"/>
            <a:t>/ac)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0.85333</cdr:x>
      <cdr:y>0.03315</cdr:y>
    </cdr:from>
    <cdr:to>
      <cdr:x>0.89688</cdr:x>
      <cdr:y>0.11013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74286" y="172777"/>
          <a:ext cx="366142" cy="4012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A</a:t>
          </a:r>
        </a:p>
      </cdr:txBody>
    </cdr:sp>
  </cdr:relSizeAnchor>
  <cdr:relSizeAnchor xmlns:cdr="http://schemas.openxmlformats.org/drawingml/2006/chartDrawing">
    <cdr:from>
      <cdr:x>0.61819</cdr:x>
      <cdr:y>0.03928</cdr:y>
    </cdr:from>
    <cdr:to>
      <cdr:x>0.65904</cdr:x>
      <cdr:y>0.12401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97372" y="204698"/>
          <a:ext cx="343442" cy="4415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/>
            <a:t>AB</a:t>
          </a:r>
        </a:p>
      </cdr:txBody>
    </cdr:sp>
  </cdr:relSizeAnchor>
  <cdr:relSizeAnchor xmlns:cdr="http://schemas.openxmlformats.org/drawingml/2006/chartDrawing">
    <cdr:from>
      <cdr:x>0.1766</cdr:x>
      <cdr:y>0.10656</cdr:y>
    </cdr:from>
    <cdr:to>
      <cdr:x>0.24339</cdr:x>
      <cdr:y>0.23201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84746" y="555363"/>
          <a:ext cx="561530" cy="6538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/>
            <a:t>C</a:t>
          </a:r>
        </a:p>
      </cdr:txBody>
    </cdr:sp>
  </cdr:relSizeAnchor>
  <cdr:relSizeAnchor xmlns:cdr="http://schemas.openxmlformats.org/drawingml/2006/chartDrawing">
    <cdr:from>
      <cdr:x>0.39391</cdr:x>
      <cdr:y>0.08974</cdr:y>
    </cdr:from>
    <cdr:to>
      <cdr:x>0.4607</cdr:x>
      <cdr:y>0.21519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11786" y="467681"/>
          <a:ext cx="561530" cy="6538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/>
            <a:t>BC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0.84612</cdr:x>
      <cdr:y>0.0709</cdr:y>
    </cdr:from>
    <cdr:to>
      <cdr:x>0.88967</cdr:x>
      <cdr:y>0.14788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13699" y="369537"/>
          <a:ext cx="366142" cy="4012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/>
            <a:t>A</a:t>
          </a:r>
        </a:p>
      </cdr:txBody>
    </cdr:sp>
  </cdr:relSizeAnchor>
  <cdr:relSizeAnchor xmlns:cdr="http://schemas.openxmlformats.org/drawingml/2006/chartDrawing">
    <cdr:from>
      <cdr:x>0.61244</cdr:x>
      <cdr:y>0.0896</cdr:y>
    </cdr:from>
    <cdr:to>
      <cdr:x>0.67923</cdr:x>
      <cdr:y>0.21504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49062" y="466962"/>
          <a:ext cx="561531" cy="6537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/>
            <a:t>AB</a:t>
          </a:r>
        </a:p>
      </cdr:txBody>
    </cdr:sp>
  </cdr:relSizeAnchor>
  <cdr:relSizeAnchor xmlns:cdr="http://schemas.openxmlformats.org/drawingml/2006/chartDrawing">
    <cdr:from>
      <cdr:x>0.15126</cdr:x>
      <cdr:y>0.15995</cdr:y>
    </cdr:from>
    <cdr:to>
      <cdr:x>0.21805</cdr:x>
      <cdr:y>0.2854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71713" y="833633"/>
          <a:ext cx="561531" cy="6538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/>
            <a:t>C</a:t>
          </a:r>
        </a:p>
      </cdr:txBody>
    </cdr:sp>
  </cdr:relSizeAnchor>
  <cdr:relSizeAnchor xmlns:cdr="http://schemas.openxmlformats.org/drawingml/2006/chartDrawing">
    <cdr:from>
      <cdr:x>0.37853</cdr:x>
      <cdr:y>0.14188</cdr:y>
    </cdr:from>
    <cdr:to>
      <cdr:x>0.44532</cdr:x>
      <cdr:y>0.26733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182450" y="739462"/>
          <a:ext cx="561530" cy="6538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/>
            <a:t>BC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513" y="0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3EE61-AD1B-48E3-91ED-09EB68E0CA85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3" y="8829675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07303-B243-41F8-BB54-ACA3A79BB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55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D0B123-7FAA-45C4-A3E0-29D0B0250BF0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BF75596-B89B-4448-823B-C8356E0C4E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3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39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37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36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18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77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74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83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90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81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27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56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634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11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88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55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has not been a consistent</a:t>
            </a:r>
            <a:r>
              <a:rPr lang="en-US" baseline="0" dirty="0"/>
              <a:t> yield benefit.</a:t>
            </a:r>
          </a:p>
          <a:p>
            <a:r>
              <a:rPr lang="en-US" baseline="0" dirty="0"/>
              <a:t>Wind protection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F64BE-76E0-46D3-A900-C0DB629F3EDA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72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64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674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378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171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27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08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500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846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913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132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167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77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148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10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75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65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9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62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37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5596-B89B-4448-823B-C8356E0C4EC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9144000" cy="6615113"/>
          </a:xfrm>
          <a:prstGeom prst="roundRect">
            <a:avLst>
              <a:gd name="adj" fmla="val 0"/>
            </a:avLst>
          </a:prstGeom>
          <a:solidFill>
            <a:srgbClr val="535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595959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0" y="5729288"/>
            <a:ext cx="9144000" cy="11779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45362813 h 640"/>
                <a:gd name="T6" fmla="*/ 2147483647 w 2706"/>
                <a:gd name="T7" fmla="*/ 95765938 h 640"/>
                <a:gd name="T8" fmla="*/ 2147483647 w 2706"/>
                <a:gd name="T9" fmla="*/ 151209375 h 640"/>
                <a:gd name="T10" fmla="*/ 2147483647 w 2706"/>
                <a:gd name="T11" fmla="*/ 206652813 h 640"/>
                <a:gd name="T12" fmla="*/ 2147483647 w 2706"/>
                <a:gd name="T13" fmla="*/ 272176875 h 640"/>
                <a:gd name="T14" fmla="*/ 2147483647 w 2706"/>
                <a:gd name="T15" fmla="*/ 337700938 h 640"/>
                <a:gd name="T16" fmla="*/ 2147483647 w 2706"/>
                <a:gd name="T17" fmla="*/ 413305625 h 640"/>
                <a:gd name="T18" fmla="*/ 2147483647 w 2706"/>
                <a:gd name="T19" fmla="*/ 488910313 h 640"/>
                <a:gd name="T20" fmla="*/ 2147483647 w 2706"/>
                <a:gd name="T21" fmla="*/ 488910313 h 640"/>
                <a:gd name="T22" fmla="*/ 2147483647 w 2706"/>
                <a:gd name="T23" fmla="*/ 635079375 h 640"/>
                <a:gd name="T24" fmla="*/ 2147483647 w 2706"/>
                <a:gd name="T25" fmla="*/ 766127500 h 640"/>
                <a:gd name="T26" fmla="*/ 2147483647 w 2706"/>
                <a:gd name="T27" fmla="*/ 887095000 h 640"/>
                <a:gd name="T28" fmla="*/ 1995963750 w 2706"/>
                <a:gd name="T29" fmla="*/ 1003022188 h 640"/>
                <a:gd name="T30" fmla="*/ 1471771250 w 2706"/>
                <a:gd name="T31" fmla="*/ 1103828438 h 640"/>
                <a:gd name="T32" fmla="*/ 962699688 w 2706"/>
                <a:gd name="T33" fmla="*/ 1194554063 h 640"/>
                <a:gd name="T34" fmla="*/ 473789375 w 2706"/>
                <a:gd name="T35" fmla="*/ 1280239375 h 640"/>
                <a:gd name="T36" fmla="*/ 0 w 2706"/>
                <a:gd name="T37" fmla="*/ 1355844063 h 640"/>
                <a:gd name="T38" fmla="*/ 0 w 2706"/>
                <a:gd name="T39" fmla="*/ 1355844063 h 640"/>
                <a:gd name="T40" fmla="*/ 327620313 w 2706"/>
                <a:gd name="T41" fmla="*/ 1401206875 h 640"/>
                <a:gd name="T42" fmla="*/ 640119688 w 2706"/>
                <a:gd name="T43" fmla="*/ 1441529375 h 640"/>
                <a:gd name="T44" fmla="*/ 942538438 w 2706"/>
                <a:gd name="T45" fmla="*/ 1476811563 h 640"/>
                <a:gd name="T46" fmla="*/ 1239916875 w 2706"/>
                <a:gd name="T47" fmla="*/ 1507053438 h 640"/>
                <a:gd name="T48" fmla="*/ 1527214688 w 2706"/>
                <a:gd name="T49" fmla="*/ 1537295313 h 640"/>
                <a:gd name="T50" fmla="*/ 1804431875 w 2706"/>
                <a:gd name="T51" fmla="*/ 1557456563 h 640"/>
                <a:gd name="T52" fmla="*/ 2071568438 w 2706"/>
                <a:gd name="T53" fmla="*/ 1577617813 h 640"/>
                <a:gd name="T54" fmla="*/ 2147483647 w 2706"/>
                <a:gd name="T55" fmla="*/ 1592738750 h 640"/>
                <a:gd name="T56" fmla="*/ 2147483647 w 2706"/>
                <a:gd name="T57" fmla="*/ 1602819375 h 640"/>
                <a:gd name="T58" fmla="*/ 2147483647 w 2706"/>
                <a:gd name="T59" fmla="*/ 1607859688 h 640"/>
                <a:gd name="T60" fmla="*/ 2147483647 w 2706"/>
                <a:gd name="T61" fmla="*/ 1612900000 h 640"/>
                <a:gd name="T62" fmla="*/ 2147483647 w 2706"/>
                <a:gd name="T63" fmla="*/ 1612900000 h 640"/>
                <a:gd name="T64" fmla="*/ 2147483647 w 2706"/>
                <a:gd name="T65" fmla="*/ 1607859688 h 640"/>
                <a:gd name="T66" fmla="*/ 2147483647 w 2706"/>
                <a:gd name="T67" fmla="*/ 1602819375 h 640"/>
                <a:gd name="T68" fmla="*/ 2147483647 w 2706"/>
                <a:gd name="T69" fmla="*/ 1592738750 h 640"/>
                <a:gd name="T70" fmla="*/ 2147483647 w 2706"/>
                <a:gd name="T71" fmla="*/ 1577617813 h 640"/>
                <a:gd name="T72" fmla="*/ 2147483647 w 2706"/>
                <a:gd name="T73" fmla="*/ 1562496875 h 640"/>
                <a:gd name="T74" fmla="*/ 2147483647 w 2706"/>
                <a:gd name="T75" fmla="*/ 1542335625 h 640"/>
                <a:gd name="T76" fmla="*/ 2147483647 w 2706"/>
                <a:gd name="T77" fmla="*/ 1517134063 h 640"/>
                <a:gd name="T78" fmla="*/ 2147483647 w 2706"/>
                <a:gd name="T79" fmla="*/ 1491932500 h 640"/>
                <a:gd name="T80" fmla="*/ 2147483647 w 2706"/>
                <a:gd name="T81" fmla="*/ 1461690625 h 640"/>
                <a:gd name="T82" fmla="*/ 2147483647 w 2706"/>
                <a:gd name="T83" fmla="*/ 1431448750 h 640"/>
                <a:gd name="T84" fmla="*/ 2147483647 w 2706"/>
                <a:gd name="T85" fmla="*/ 1396166563 h 640"/>
                <a:gd name="T86" fmla="*/ 2147483647 w 2706"/>
                <a:gd name="T87" fmla="*/ 1360884375 h 640"/>
                <a:gd name="T88" fmla="*/ 2147483647 w 2706"/>
                <a:gd name="T89" fmla="*/ 1320561875 h 640"/>
                <a:gd name="T90" fmla="*/ 2147483647 w 2706"/>
                <a:gd name="T91" fmla="*/ 1280239375 h 640"/>
                <a:gd name="T92" fmla="*/ 2147483647 w 2706"/>
                <a:gd name="T93" fmla="*/ 1234876563 h 640"/>
                <a:gd name="T94" fmla="*/ 2147483647 w 2706"/>
                <a:gd name="T95" fmla="*/ 1189513750 h 640"/>
                <a:gd name="T96" fmla="*/ 2147483647 w 2706"/>
                <a:gd name="T97" fmla="*/ 1088707500 h 640"/>
                <a:gd name="T98" fmla="*/ 2147483647 w 2706"/>
                <a:gd name="T99" fmla="*/ 982860938 h 640"/>
                <a:gd name="T100" fmla="*/ 2147483647 w 2706"/>
                <a:gd name="T101" fmla="*/ 982860938 h 640"/>
                <a:gd name="T102" fmla="*/ 2147483647 w 2706"/>
                <a:gd name="T103" fmla="*/ 977820625 h 640"/>
                <a:gd name="T104" fmla="*/ 2147483647 w 2706"/>
                <a:gd name="T105" fmla="*/ 977820625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1799391563 h 762"/>
                <a:gd name="T2" fmla="*/ 2147483647 w 5216"/>
                <a:gd name="T3" fmla="*/ 1728827188 h 762"/>
                <a:gd name="T4" fmla="*/ 2147483647 w 5216"/>
                <a:gd name="T5" fmla="*/ 1537295313 h 762"/>
                <a:gd name="T6" fmla="*/ 2147483647 w 5216"/>
                <a:gd name="T7" fmla="*/ 1280239375 h 762"/>
                <a:gd name="T8" fmla="*/ 2147483647 w 5216"/>
                <a:gd name="T9" fmla="*/ 942538438 h 762"/>
                <a:gd name="T10" fmla="*/ 2147483647 w 5216"/>
                <a:gd name="T11" fmla="*/ 745966250 h 762"/>
                <a:gd name="T12" fmla="*/ 2147483647 w 5216"/>
                <a:gd name="T13" fmla="*/ 594756875 h 762"/>
                <a:gd name="T14" fmla="*/ 2147483647 w 5216"/>
                <a:gd name="T15" fmla="*/ 463708750 h 762"/>
                <a:gd name="T16" fmla="*/ 2147483647 w 5216"/>
                <a:gd name="T17" fmla="*/ 352821875 h 762"/>
                <a:gd name="T18" fmla="*/ 2147483647 w 5216"/>
                <a:gd name="T19" fmla="*/ 257055938 h 762"/>
                <a:gd name="T20" fmla="*/ 2147483647 w 5216"/>
                <a:gd name="T21" fmla="*/ 181451250 h 762"/>
                <a:gd name="T22" fmla="*/ 2147483647 w 5216"/>
                <a:gd name="T23" fmla="*/ 70564375 h 762"/>
                <a:gd name="T24" fmla="*/ 2147483647 w 5216"/>
                <a:gd name="T25" fmla="*/ 10080625 h 762"/>
                <a:gd name="T26" fmla="*/ 1622980821 w 5216"/>
                <a:gd name="T27" fmla="*/ 0 h 762"/>
                <a:gd name="T28" fmla="*/ 902216046 w 5216"/>
                <a:gd name="T29" fmla="*/ 25201563 h 762"/>
                <a:gd name="T30" fmla="*/ 277217221 w 5216"/>
                <a:gd name="T31" fmla="*/ 80645000 h 762"/>
                <a:gd name="T32" fmla="*/ 0 w 5216"/>
                <a:gd name="T33" fmla="*/ 120967500 h 762"/>
                <a:gd name="T34" fmla="*/ 791329158 w 5216"/>
                <a:gd name="T35" fmla="*/ 216733438 h 762"/>
                <a:gd name="T36" fmla="*/ 1643142073 w 5216"/>
                <a:gd name="T37" fmla="*/ 352821875 h 762"/>
                <a:gd name="T38" fmla="*/ 2147483647 w 5216"/>
                <a:gd name="T39" fmla="*/ 529232813 h 762"/>
                <a:gd name="T40" fmla="*/ 2147483647 w 5216"/>
                <a:gd name="T41" fmla="*/ 745966250 h 762"/>
                <a:gd name="T42" fmla="*/ 2147483647 w 5216"/>
                <a:gd name="T43" fmla="*/ 952619063 h 762"/>
                <a:gd name="T44" fmla="*/ 2147483647 w 5216"/>
                <a:gd name="T45" fmla="*/ 1300400625 h 762"/>
                <a:gd name="T46" fmla="*/ 2147483647 w 5216"/>
                <a:gd name="T47" fmla="*/ 1441529375 h 762"/>
                <a:gd name="T48" fmla="*/ 2147483647 w 5216"/>
                <a:gd name="T49" fmla="*/ 1562496875 h 762"/>
                <a:gd name="T50" fmla="*/ 2147483647 w 5216"/>
                <a:gd name="T51" fmla="*/ 1668343438 h 762"/>
                <a:gd name="T52" fmla="*/ 2147483647 w 5216"/>
                <a:gd name="T53" fmla="*/ 1748988438 h 762"/>
                <a:gd name="T54" fmla="*/ 2147483647 w 5216"/>
                <a:gd name="T55" fmla="*/ 1819552813 h 762"/>
                <a:gd name="T56" fmla="*/ 2147483647 w 5216"/>
                <a:gd name="T57" fmla="*/ 1864915625 h 762"/>
                <a:gd name="T58" fmla="*/ 2147483647 w 5216"/>
                <a:gd name="T59" fmla="*/ 1900197813 h 762"/>
                <a:gd name="T60" fmla="*/ 2147483647 w 5216"/>
                <a:gd name="T61" fmla="*/ 1920359063 h 762"/>
                <a:gd name="T62" fmla="*/ 2147483647 w 5216"/>
                <a:gd name="T63" fmla="*/ 1920359063 h 762"/>
                <a:gd name="T64" fmla="*/ 2147483647 w 5216"/>
                <a:gd name="T65" fmla="*/ 1910278438 h 762"/>
                <a:gd name="T66" fmla="*/ 2147483647 w 5216"/>
                <a:gd name="T67" fmla="*/ 1885076875 h 762"/>
                <a:gd name="T68" fmla="*/ 2147483647 w 5216"/>
                <a:gd name="T69" fmla="*/ 1844754375 h 762"/>
                <a:gd name="T70" fmla="*/ 2147483647 w 5216"/>
                <a:gd name="T71" fmla="*/ 1799391563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76410938 h 694"/>
                <a:gd name="T2" fmla="*/ 0 w 5144"/>
                <a:gd name="T3" fmla="*/ 176410938 h 694"/>
                <a:gd name="T4" fmla="*/ 45362813 w 5144"/>
                <a:gd name="T5" fmla="*/ 166330313 h 694"/>
                <a:gd name="T6" fmla="*/ 181451250 w 5144"/>
                <a:gd name="T7" fmla="*/ 141128750 h 694"/>
                <a:gd name="T8" fmla="*/ 413305625 w 5144"/>
                <a:gd name="T9" fmla="*/ 105846563 h 694"/>
                <a:gd name="T10" fmla="*/ 564515000 w 5144"/>
                <a:gd name="T11" fmla="*/ 85685313 h 694"/>
                <a:gd name="T12" fmla="*/ 740925938 w 5144"/>
                <a:gd name="T13" fmla="*/ 65524063 h 694"/>
                <a:gd name="T14" fmla="*/ 937498125 w 5144"/>
                <a:gd name="T15" fmla="*/ 50403125 h 694"/>
                <a:gd name="T16" fmla="*/ 1164312188 w 5144"/>
                <a:gd name="T17" fmla="*/ 35282188 h 694"/>
                <a:gd name="T18" fmla="*/ 1411287500 w 5144"/>
                <a:gd name="T19" fmla="*/ 20161250 h 694"/>
                <a:gd name="T20" fmla="*/ 1688504688 w 5144"/>
                <a:gd name="T21" fmla="*/ 10080625 h 694"/>
                <a:gd name="T22" fmla="*/ 1990923438 w 5144"/>
                <a:gd name="T23" fmla="*/ 5040313 h 694"/>
                <a:gd name="T24" fmla="*/ 2147483647 w 5144"/>
                <a:gd name="T25" fmla="*/ 0 h 694"/>
                <a:gd name="T26" fmla="*/ 2147483647 w 5144"/>
                <a:gd name="T27" fmla="*/ 5040313 h 694"/>
                <a:gd name="T28" fmla="*/ 2147483647 w 5144"/>
                <a:gd name="T29" fmla="*/ 15120938 h 694"/>
                <a:gd name="T30" fmla="*/ 2147483647 w 5144"/>
                <a:gd name="T31" fmla="*/ 35282188 h 694"/>
                <a:gd name="T32" fmla="*/ 2147483647 w 5144"/>
                <a:gd name="T33" fmla="*/ 60483750 h 694"/>
                <a:gd name="T34" fmla="*/ 2147483647 w 5144"/>
                <a:gd name="T35" fmla="*/ 100806250 h 694"/>
                <a:gd name="T36" fmla="*/ 2147483647 w 5144"/>
                <a:gd name="T37" fmla="*/ 146169063 h 694"/>
                <a:gd name="T38" fmla="*/ 2147483647 w 5144"/>
                <a:gd name="T39" fmla="*/ 201612500 h 694"/>
                <a:gd name="T40" fmla="*/ 2147483647 w 5144"/>
                <a:gd name="T41" fmla="*/ 267136563 h 694"/>
                <a:gd name="T42" fmla="*/ 2147483647 w 5144"/>
                <a:gd name="T43" fmla="*/ 347781563 h 694"/>
                <a:gd name="T44" fmla="*/ 2147483647 w 5144"/>
                <a:gd name="T45" fmla="*/ 438507188 h 694"/>
                <a:gd name="T46" fmla="*/ 2147483647 w 5144"/>
                <a:gd name="T47" fmla="*/ 544353750 h 694"/>
                <a:gd name="T48" fmla="*/ 2147483647 w 5144"/>
                <a:gd name="T49" fmla="*/ 670361563 h 694"/>
                <a:gd name="T50" fmla="*/ 2147483647 w 5144"/>
                <a:gd name="T51" fmla="*/ 806450000 h 694"/>
                <a:gd name="T52" fmla="*/ 2147483647 w 5144"/>
                <a:gd name="T53" fmla="*/ 957659375 h 694"/>
                <a:gd name="T54" fmla="*/ 2147483647 w 5144"/>
                <a:gd name="T55" fmla="*/ 1129030000 h 694"/>
                <a:gd name="T56" fmla="*/ 2147483647 w 5144"/>
                <a:gd name="T57" fmla="*/ 1315521563 h 694"/>
                <a:gd name="T58" fmla="*/ 2147483647 w 5144"/>
                <a:gd name="T59" fmla="*/ 1522174375 h 694"/>
                <a:gd name="T60" fmla="*/ 2147483647 w 5144"/>
                <a:gd name="T61" fmla="*/ 1748988438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1471771250 h 584"/>
                <a:gd name="T2" fmla="*/ 0 w 3112"/>
                <a:gd name="T3" fmla="*/ 1471771250 h 584"/>
                <a:gd name="T4" fmla="*/ 226814063 w 3112"/>
                <a:gd name="T5" fmla="*/ 1411287500 h 584"/>
                <a:gd name="T6" fmla="*/ 846772500 w 3112"/>
                <a:gd name="T7" fmla="*/ 1255037813 h 584"/>
                <a:gd name="T8" fmla="*/ 1275199063 w 3112"/>
                <a:gd name="T9" fmla="*/ 1149191250 h 584"/>
                <a:gd name="T10" fmla="*/ 1769149688 w 3112"/>
                <a:gd name="T11" fmla="*/ 1033264063 h 584"/>
                <a:gd name="T12" fmla="*/ 2147483647 w 3112"/>
                <a:gd name="T13" fmla="*/ 907256250 h 584"/>
                <a:gd name="T14" fmla="*/ 2147483647 w 3112"/>
                <a:gd name="T15" fmla="*/ 771167813 h 584"/>
                <a:gd name="T16" fmla="*/ 2147483647 w 3112"/>
                <a:gd name="T17" fmla="*/ 640119688 h 584"/>
                <a:gd name="T18" fmla="*/ 2147483647 w 3112"/>
                <a:gd name="T19" fmla="*/ 509071563 h 584"/>
                <a:gd name="T20" fmla="*/ 2147483647 w 3112"/>
                <a:gd name="T21" fmla="*/ 388104063 h 584"/>
                <a:gd name="T22" fmla="*/ 2147483647 w 3112"/>
                <a:gd name="T23" fmla="*/ 272176875 h 584"/>
                <a:gd name="T24" fmla="*/ 2147483647 w 3112"/>
                <a:gd name="T25" fmla="*/ 221773750 h 584"/>
                <a:gd name="T26" fmla="*/ 2147483647 w 3112"/>
                <a:gd name="T27" fmla="*/ 171370625 h 584"/>
                <a:gd name="T28" fmla="*/ 2147483647 w 3112"/>
                <a:gd name="T29" fmla="*/ 131048125 h 584"/>
                <a:gd name="T30" fmla="*/ 2147483647 w 3112"/>
                <a:gd name="T31" fmla="*/ 90725625 h 584"/>
                <a:gd name="T32" fmla="*/ 2147483647 w 3112"/>
                <a:gd name="T33" fmla="*/ 60483750 h 584"/>
                <a:gd name="T34" fmla="*/ 2147483647 w 3112"/>
                <a:gd name="T35" fmla="*/ 35282188 h 584"/>
                <a:gd name="T36" fmla="*/ 2147483647 w 3112"/>
                <a:gd name="T37" fmla="*/ 15120938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4431875 w 8196"/>
                <a:gd name="T51" fmla="*/ 110886875 h 1192"/>
                <a:gd name="T52" fmla="*/ 1335682813 w 8196"/>
                <a:gd name="T53" fmla="*/ 186491563 h 1192"/>
                <a:gd name="T54" fmla="*/ 942538438 w 8196"/>
                <a:gd name="T55" fmla="*/ 272176875 h 1192"/>
                <a:gd name="T56" fmla="*/ 624998750 w 8196"/>
                <a:gd name="T57" fmla="*/ 362902500 h 1192"/>
                <a:gd name="T58" fmla="*/ 372983125 w 8196"/>
                <a:gd name="T59" fmla="*/ 443547500 h 1192"/>
                <a:gd name="T60" fmla="*/ 120967500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3" descr="TAMAgRESwhit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0" y="3833813"/>
            <a:ext cx="2457450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556001"/>
            <a:ext cx="4930612" cy="1473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A9972-7FEE-4247-9D67-A24DF2761D73}" type="datetime1">
              <a:rPr lang="en-US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22A22-12F2-43D6-9AC3-EBC71EDD5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 rot="10800000">
            <a:off x="0" y="0"/>
            <a:ext cx="9144000" cy="922338"/>
          </a:xfrm>
          <a:prstGeom prst="roundRect">
            <a:avLst>
              <a:gd name="adj" fmla="val 0"/>
            </a:avLst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500000"/>
              </a:solidFill>
            </a:endParaRPr>
          </a:p>
        </p:txBody>
      </p:sp>
      <p:grpSp>
        <p:nvGrpSpPr>
          <p:cNvPr id="5" name="Group 15"/>
          <p:cNvGrpSpPr>
            <a:grpSpLocks noChangeAspect="1"/>
          </p:cNvGrpSpPr>
          <p:nvPr userDrawn="1"/>
        </p:nvGrpSpPr>
        <p:grpSpPr bwMode="auto">
          <a:xfrm>
            <a:off x="0" y="68263"/>
            <a:ext cx="9144000" cy="974725"/>
            <a:chOff x="-3905251" y="4294188"/>
            <a:chExt cx="13027839" cy="1892300"/>
          </a:xfrm>
        </p:grpSpPr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1799391563 h 762"/>
                <a:gd name="T2" fmla="*/ 2147483647 w 5216"/>
                <a:gd name="T3" fmla="*/ 1728827188 h 762"/>
                <a:gd name="T4" fmla="*/ 2147483647 w 5216"/>
                <a:gd name="T5" fmla="*/ 1537295313 h 762"/>
                <a:gd name="T6" fmla="*/ 2147483647 w 5216"/>
                <a:gd name="T7" fmla="*/ 1280239375 h 762"/>
                <a:gd name="T8" fmla="*/ 2147483647 w 5216"/>
                <a:gd name="T9" fmla="*/ 942538438 h 762"/>
                <a:gd name="T10" fmla="*/ 2147483647 w 5216"/>
                <a:gd name="T11" fmla="*/ 745966250 h 762"/>
                <a:gd name="T12" fmla="*/ 2147483647 w 5216"/>
                <a:gd name="T13" fmla="*/ 594756875 h 762"/>
                <a:gd name="T14" fmla="*/ 2147483647 w 5216"/>
                <a:gd name="T15" fmla="*/ 463708750 h 762"/>
                <a:gd name="T16" fmla="*/ 2147483647 w 5216"/>
                <a:gd name="T17" fmla="*/ 352821875 h 762"/>
                <a:gd name="T18" fmla="*/ 2147483647 w 5216"/>
                <a:gd name="T19" fmla="*/ 257055938 h 762"/>
                <a:gd name="T20" fmla="*/ 2147483647 w 5216"/>
                <a:gd name="T21" fmla="*/ 181451250 h 762"/>
                <a:gd name="T22" fmla="*/ 2147483647 w 5216"/>
                <a:gd name="T23" fmla="*/ 70564375 h 762"/>
                <a:gd name="T24" fmla="*/ 2147483647 w 5216"/>
                <a:gd name="T25" fmla="*/ 10080625 h 762"/>
                <a:gd name="T26" fmla="*/ 1622980821 w 5216"/>
                <a:gd name="T27" fmla="*/ 0 h 762"/>
                <a:gd name="T28" fmla="*/ 902216046 w 5216"/>
                <a:gd name="T29" fmla="*/ 25201563 h 762"/>
                <a:gd name="T30" fmla="*/ 277217221 w 5216"/>
                <a:gd name="T31" fmla="*/ 80645000 h 762"/>
                <a:gd name="T32" fmla="*/ 0 w 5216"/>
                <a:gd name="T33" fmla="*/ 120967500 h 762"/>
                <a:gd name="T34" fmla="*/ 791329158 w 5216"/>
                <a:gd name="T35" fmla="*/ 216733438 h 762"/>
                <a:gd name="T36" fmla="*/ 1643142073 w 5216"/>
                <a:gd name="T37" fmla="*/ 352821875 h 762"/>
                <a:gd name="T38" fmla="*/ 2147483647 w 5216"/>
                <a:gd name="T39" fmla="*/ 529232813 h 762"/>
                <a:gd name="T40" fmla="*/ 2147483647 w 5216"/>
                <a:gd name="T41" fmla="*/ 745966250 h 762"/>
                <a:gd name="T42" fmla="*/ 2147483647 w 5216"/>
                <a:gd name="T43" fmla="*/ 952619063 h 762"/>
                <a:gd name="T44" fmla="*/ 2147483647 w 5216"/>
                <a:gd name="T45" fmla="*/ 1300400625 h 762"/>
                <a:gd name="T46" fmla="*/ 2147483647 w 5216"/>
                <a:gd name="T47" fmla="*/ 1441529375 h 762"/>
                <a:gd name="T48" fmla="*/ 2147483647 w 5216"/>
                <a:gd name="T49" fmla="*/ 1562496875 h 762"/>
                <a:gd name="T50" fmla="*/ 2147483647 w 5216"/>
                <a:gd name="T51" fmla="*/ 1668343438 h 762"/>
                <a:gd name="T52" fmla="*/ 2147483647 w 5216"/>
                <a:gd name="T53" fmla="*/ 1748988438 h 762"/>
                <a:gd name="T54" fmla="*/ 2147483647 w 5216"/>
                <a:gd name="T55" fmla="*/ 1819552813 h 762"/>
                <a:gd name="T56" fmla="*/ 2147483647 w 5216"/>
                <a:gd name="T57" fmla="*/ 1864915625 h 762"/>
                <a:gd name="T58" fmla="*/ 2147483647 w 5216"/>
                <a:gd name="T59" fmla="*/ 1900197813 h 762"/>
                <a:gd name="T60" fmla="*/ 2147483647 w 5216"/>
                <a:gd name="T61" fmla="*/ 1920359063 h 762"/>
                <a:gd name="T62" fmla="*/ 2147483647 w 5216"/>
                <a:gd name="T63" fmla="*/ 1920359063 h 762"/>
                <a:gd name="T64" fmla="*/ 2147483647 w 5216"/>
                <a:gd name="T65" fmla="*/ 1910278438 h 762"/>
                <a:gd name="T66" fmla="*/ 2147483647 w 5216"/>
                <a:gd name="T67" fmla="*/ 1885076875 h 762"/>
                <a:gd name="T68" fmla="*/ 2147483647 w 5216"/>
                <a:gd name="T69" fmla="*/ 1844754375 h 762"/>
                <a:gd name="T70" fmla="*/ 2147483647 w 5216"/>
                <a:gd name="T71" fmla="*/ 1799391563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76410938 h 694"/>
                <a:gd name="T2" fmla="*/ 0 w 5144"/>
                <a:gd name="T3" fmla="*/ 176410938 h 694"/>
                <a:gd name="T4" fmla="*/ 45362813 w 5144"/>
                <a:gd name="T5" fmla="*/ 166330313 h 694"/>
                <a:gd name="T6" fmla="*/ 181451250 w 5144"/>
                <a:gd name="T7" fmla="*/ 141128750 h 694"/>
                <a:gd name="T8" fmla="*/ 413305625 w 5144"/>
                <a:gd name="T9" fmla="*/ 105846563 h 694"/>
                <a:gd name="T10" fmla="*/ 564515000 w 5144"/>
                <a:gd name="T11" fmla="*/ 85685313 h 694"/>
                <a:gd name="T12" fmla="*/ 740925938 w 5144"/>
                <a:gd name="T13" fmla="*/ 65524063 h 694"/>
                <a:gd name="T14" fmla="*/ 937498125 w 5144"/>
                <a:gd name="T15" fmla="*/ 50403125 h 694"/>
                <a:gd name="T16" fmla="*/ 1164312188 w 5144"/>
                <a:gd name="T17" fmla="*/ 35282188 h 694"/>
                <a:gd name="T18" fmla="*/ 1411287500 w 5144"/>
                <a:gd name="T19" fmla="*/ 20161250 h 694"/>
                <a:gd name="T20" fmla="*/ 1688504688 w 5144"/>
                <a:gd name="T21" fmla="*/ 10080625 h 694"/>
                <a:gd name="T22" fmla="*/ 1990923438 w 5144"/>
                <a:gd name="T23" fmla="*/ 5040313 h 694"/>
                <a:gd name="T24" fmla="*/ 2147483647 w 5144"/>
                <a:gd name="T25" fmla="*/ 0 h 694"/>
                <a:gd name="T26" fmla="*/ 2147483647 w 5144"/>
                <a:gd name="T27" fmla="*/ 5040313 h 694"/>
                <a:gd name="T28" fmla="*/ 2147483647 w 5144"/>
                <a:gd name="T29" fmla="*/ 15120938 h 694"/>
                <a:gd name="T30" fmla="*/ 2147483647 w 5144"/>
                <a:gd name="T31" fmla="*/ 35282188 h 694"/>
                <a:gd name="T32" fmla="*/ 2147483647 w 5144"/>
                <a:gd name="T33" fmla="*/ 60483750 h 694"/>
                <a:gd name="T34" fmla="*/ 2147483647 w 5144"/>
                <a:gd name="T35" fmla="*/ 100806250 h 694"/>
                <a:gd name="T36" fmla="*/ 2147483647 w 5144"/>
                <a:gd name="T37" fmla="*/ 146169063 h 694"/>
                <a:gd name="T38" fmla="*/ 2147483647 w 5144"/>
                <a:gd name="T39" fmla="*/ 201612500 h 694"/>
                <a:gd name="T40" fmla="*/ 2147483647 w 5144"/>
                <a:gd name="T41" fmla="*/ 267136563 h 694"/>
                <a:gd name="T42" fmla="*/ 2147483647 w 5144"/>
                <a:gd name="T43" fmla="*/ 347781563 h 694"/>
                <a:gd name="T44" fmla="*/ 2147483647 w 5144"/>
                <a:gd name="T45" fmla="*/ 438507188 h 694"/>
                <a:gd name="T46" fmla="*/ 2147483647 w 5144"/>
                <a:gd name="T47" fmla="*/ 544353750 h 694"/>
                <a:gd name="T48" fmla="*/ 2147483647 w 5144"/>
                <a:gd name="T49" fmla="*/ 670361563 h 694"/>
                <a:gd name="T50" fmla="*/ 2147483647 w 5144"/>
                <a:gd name="T51" fmla="*/ 806450000 h 694"/>
                <a:gd name="T52" fmla="*/ 2147483647 w 5144"/>
                <a:gd name="T53" fmla="*/ 957659375 h 694"/>
                <a:gd name="T54" fmla="*/ 2147483647 w 5144"/>
                <a:gd name="T55" fmla="*/ 1129030000 h 694"/>
                <a:gd name="T56" fmla="*/ 2147483647 w 5144"/>
                <a:gd name="T57" fmla="*/ 1315521563 h 694"/>
                <a:gd name="T58" fmla="*/ 2147483647 w 5144"/>
                <a:gd name="T59" fmla="*/ 1522174375 h 694"/>
                <a:gd name="T60" fmla="*/ 2147483647 w 5144"/>
                <a:gd name="T61" fmla="*/ 1748988438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1471771250 h 584"/>
                <a:gd name="T2" fmla="*/ 0 w 3112"/>
                <a:gd name="T3" fmla="*/ 1471771250 h 584"/>
                <a:gd name="T4" fmla="*/ 226814063 w 3112"/>
                <a:gd name="T5" fmla="*/ 1411287500 h 584"/>
                <a:gd name="T6" fmla="*/ 846772500 w 3112"/>
                <a:gd name="T7" fmla="*/ 1255037813 h 584"/>
                <a:gd name="T8" fmla="*/ 1275199063 w 3112"/>
                <a:gd name="T9" fmla="*/ 1149191250 h 584"/>
                <a:gd name="T10" fmla="*/ 1769149688 w 3112"/>
                <a:gd name="T11" fmla="*/ 1033264063 h 584"/>
                <a:gd name="T12" fmla="*/ 2147483647 w 3112"/>
                <a:gd name="T13" fmla="*/ 907256250 h 584"/>
                <a:gd name="T14" fmla="*/ 2147483647 w 3112"/>
                <a:gd name="T15" fmla="*/ 771167813 h 584"/>
                <a:gd name="T16" fmla="*/ 2147483647 w 3112"/>
                <a:gd name="T17" fmla="*/ 640119688 h 584"/>
                <a:gd name="T18" fmla="*/ 2147483647 w 3112"/>
                <a:gd name="T19" fmla="*/ 509071563 h 584"/>
                <a:gd name="T20" fmla="*/ 2147483647 w 3112"/>
                <a:gd name="T21" fmla="*/ 388104063 h 584"/>
                <a:gd name="T22" fmla="*/ 2147483647 w 3112"/>
                <a:gd name="T23" fmla="*/ 272176875 h 584"/>
                <a:gd name="T24" fmla="*/ 2147483647 w 3112"/>
                <a:gd name="T25" fmla="*/ 221773750 h 584"/>
                <a:gd name="T26" fmla="*/ 2147483647 w 3112"/>
                <a:gd name="T27" fmla="*/ 171370625 h 584"/>
                <a:gd name="T28" fmla="*/ 2147483647 w 3112"/>
                <a:gd name="T29" fmla="*/ 131048125 h 584"/>
                <a:gd name="T30" fmla="*/ 2147483647 w 3112"/>
                <a:gd name="T31" fmla="*/ 90725625 h 584"/>
                <a:gd name="T32" fmla="*/ 2147483647 w 3112"/>
                <a:gd name="T33" fmla="*/ 60483750 h 584"/>
                <a:gd name="T34" fmla="*/ 2147483647 w 3112"/>
                <a:gd name="T35" fmla="*/ 35282188 h 584"/>
                <a:gd name="T36" fmla="*/ 2147483647 w 3112"/>
                <a:gd name="T37" fmla="*/ 15120938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9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9063908 w 8196"/>
                <a:gd name="T51" fmla="*/ 110886875 h 1192"/>
                <a:gd name="T52" fmla="*/ 1339111161 w 8196"/>
                <a:gd name="T53" fmla="*/ 186491563 h 1192"/>
                <a:gd name="T54" fmla="*/ 944958629 w 8196"/>
                <a:gd name="T55" fmla="*/ 272176875 h 1192"/>
                <a:gd name="T56" fmla="*/ 626603132 w 8196"/>
                <a:gd name="T57" fmla="*/ 362902500 h 1192"/>
                <a:gd name="T58" fmla="*/ 373939989 w 8196"/>
                <a:gd name="T59" fmla="*/ 443547500 h 1192"/>
                <a:gd name="T60" fmla="*/ 121278436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2" descr="TAMAgRE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2213" y="6240463"/>
            <a:ext cx="13985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8450" y="706438"/>
            <a:ext cx="8542338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 rot="10800000">
            <a:off x="0" y="0"/>
            <a:ext cx="9144000" cy="922338"/>
          </a:xfrm>
          <a:prstGeom prst="roundRect">
            <a:avLst>
              <a:gd name="adj" fmla="val 0"/>
            </a:avLst>
          </a:prstGeom>
          <a:solidFill>
            <a:srgbClr val="5D9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500000"/>
              </a:solidFill>
            </a:endParaRPr>
          </a:p>
        </p:txBody>
      </p:sp>
      <p:grpSp>
        <p:nvGrpSpPr>
          <p:cNvPr id="4" name="Group 15"/>
          <p:cNvGrpSpPr>
            <a:grpSpLocks noChangeAspect="1"/>
          </p:cNvGrpSpPr>
          <p:nvPr userDrawn="1"/>
        </p:nvGrpSpPr>
        <p:grpSpPr bwMode="auto">
          <a:xfrm>
            <a:off x="0" y="68263"/>
            <a:ext cx="9144000" cy="974725"/>
            <a:chOff x="-3905251" y="4294188"/>
            <a:chExt cx="13027839" cy="1892300"/>
          </a:xfrm>
        </p:grpSpPr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1799391563 h 762"/>
                <a:gd name="T2" fmla="*/ 2147483647 w 5216"/>
                <a:gd name="T3" fmla="*/ 1728827188 h 762"/>
                <a:gd name="T4" fmla="*/ 2147483647 w 5216"/>
                <a:gd name="T5" fmla="*/ 1537295313 h 762"/>
                <a:gd name="T6" fmla="*/ 2147483647 w 5216"/>
                <a:gd name="T7" fmla="*/ 1280239375 h 762"/>
                <a:gd name="T8" fmla="*/ 2147483647 w 5216"/>
                <a:gd name="T9" fmla="*/ 942538438 h 762"/>
                <a:gd name="T10" fmla="*/ 2147483647 w 5216"/>
                <a:gd name="T11" fmla="*/ 745966250 h 762"/>
                <a:gd name="T12" fmla="*/ 2147483647 w 5216"/>
                <a:gd name="T13" fmla="*/ 594756875 h 762"/>
                <a:gd name="T14" fmla="*/ 2147483647 w 5216"/>
                <a:gd name="T15" fmla="*/ 463708750 h 762"/>
                <a:gd name="T16" fmla="*/ 2147483647 w 5216"/>
                <a:gd name="T17" fmla="*/ 352821875 h 762"/>
                <a:gd name="T18" fmla="*/ 2147483647 w 5216"/>
                <a:gd name="T19" fmla="*/ 257055938 h 762"/>
                <a:gd name="T20" fmla="*/ 2147483647 w 5216"/>
                <a:gd name="T21" fmla="*/ 181451250 h 762"/>
                <a:gd name="T22" fmla="*/ 2147483647 w 5216"/>
                <a:gd name="T23" fmla="*/ 70564375 h 762"/>
                <a:gd name="T24" fmla="*/ 2147483647 w 5216"/>
                <a:gd name="T25" fmla="*/ 10080625 h 762"/>
                <a:gd name="T26" fmla="*/ 1622980821 w 5216"/>
                <a:gd name="T27" fmla="*/ 0 h 762"/>
                <a:gd name="T28" fmla="*/ 902216046 w 5216"/>
                <a:gd name="T29" fmla="*/ 25201563 h 762"/>
                <a:gd name="T30" fmla="*/ 277217221 w 5216"/>
                <a:gd name="T31" fmla="*/ 80645000 h 762"/>
                <a:gd name="T32" fmla="*/ 0 w 5216"/>
                <a:gd name="T33" fmla="*/ 120967500 h 762"/>
                <a:gd name="T34" fmla="*/ 791329158 w 5216"/>
                <a:gd name="T35" fmla="*/ 216733438 h 762"/>
                <a:gd name="T36" fmla="*/ 1643142073 w 5216"/>
                <a:gd name="T37" fmla="*/ 352821875 h 762"/>
                <a:gd name="T38" fmla="*/ 2147483647 w 5216"/>
                <a:gd name="T39" fmla="*/ 529232813 h 762"/>
                <a:gd name="T40" fmla="*/ 2147483647 w 5216"/>
                <a:gd name="T41" fmla="*/ 745966250 h 762"/>
                <a:gd name="T42" fmla="*/ 2147483647 w 5216"/>
                <a:gd name="T43" fmla="*/ 952619063 h 762"/>
                <a:gd name="T44" fmla="*/ 2147483647 w 5216"/>
                <a:gd name="T45" fmla="*/ 1300400625 h 762"/>
                <a:gd name="T46" fmla="*/ 2147483647 w 5216"/>
                <a:gd name="T47" fmla="*/ 1441529375 h 762"/>
                <a:gd name="T48" fmla="*/ 2147483647 w 5216"/>
                <a:gd name="T49" fmla="*/ 1562496875 h 762"/>
                <a:gd name="T50" fmla="*/ 2147483647 w 5216"/>
                <a:gd name="T51" fmla="*/ 1668343438 h 762"/>
                <a:gd name="T52" fmla="*/ 2147483647 w 5216"/>
                <a:gd name="T53" fmla="*/ 1748988438 h 762"/>
                <a:gd name="T54" fmla="*/ 2147483647 w 5216"/>
                <a:gd name="T55" fmla="*/ 1819552813 h 762"/>
                <a:gd name="T56" fmla="*/ 2147483647 w 5216"/>
                <a:gd name="T57" fmla="*/ 1864915625 h 762"/>
                <a:gd name="T58" fmla="*/ 2147483647 w 5216"/>
                <a:gd name="T59" fmla="*/ 1900197813 h 762"/>
                <a:gd name="T60" fmla="*/ 2147483647 w 5216"/>
                <a:gd name="T61" fmla="*/ 1920359063 h 762"/>
                <a:gd name="T62" fmla="*/ 2147483647 w 5216"/>
                <a:gd name="T63" fmla="*/ 1920359063 h 762"/>
                <a:gd name="T64" fmla="*/ 2147483647 w 5216"/>
                <a:gd name="T65" fmla="*/ 1910278438 h 762"/>
                <a:gd name="T66" fmla="*/ 2147483647 w 5216"/>
                <a:gd name="T67" fmla="*/ 1885076875 h 762"/>
                <a:gd name="T68" fmla="*/ 2147483647 w 5216"/>
                <a:gd name="T69" fmla="*/ 1844754375 h 762"/>
                <a:gd name="T70" fmla="*/ 2147483647 w 5216"/>
                <a:gd name="T71" fmla="*/ 1799391563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76410938 h 694"/>
                <a:gd name="T2" fmla="*/ 0 w 5144"/>
                <a:gd name="T3" fmla="*/ 176410938 h 694"/>
                <a:gd name="T4" fmla="*/ 45362813 w 5144"/>
                <a:gd name="T5" fmla="*/ 166330313 h 694"/>
                <a:gd name="T6" fmla="*/ 181451250 w 5144"/>
                <a:gd name="T7" fmla="*/ 141128750 h 694"/>
                <a:gd name="T8" fmla="*/ 413305625 w 5144"/>
                <a:gd name="T9" fmla="*/ 105846563 h 694"/>
                <a:gd name="T10" fmla="*/ 564515000 w 5144"/>
                <a:gd name="T11" fmla="*/ 85685313 h 694"/>
                <a:gd name="T12" fmla="*/ 740925938 w 5144"/>
                <a:gd name="T13" fmla="*/ 65524063 h 694"/>
                <a:gd name="T14" fmla="*/ 937498125 w 5144"/>
                <a:gd name="T15" fmla="*/ 50403125 h 694"/>
                <a:gd name="T16" fmla="*/ 1164312188 w 5144"/>
                <a:gd name="T17" fmla="*/ 35282188 h 694"/>
                <a:gd name="T18" fmla="*/ 1411287500 w 5144"/>
                <a:gd name="T19" fmla="*/ 20161250 h 694"/>
                <a:gd name="T20" fmla="*/ 1688504688 w 5144"/>
                <a:gd name="T21" fmla="*/ 10080625 h 694"/>
                <a:gd name="T22" fmla="*/ 1990923438 w 5144"/>
                <a:gd name="T23" fmla="*/ 5040313 h 694"/>
                <a:gd name="T24" fmla="*/ 2147483647 w 5144"/>
                <a:gd name="T25" fmla="*/ 0 h 694"/>
                <a:gd name="T26" fmla="*/ 2147483647 w 5144"/>
                <a:gd name="T27" fmla="*/ 5040313 h 694"/>
                <a:gd name="T28" fmla="*/ 2147483647 w 5144"/>
                <a:gd name="T29" fmla="*/ 15120938 h 694"/>
                <a:gd name="T30" fmla="*/ 2147483647 w 5144"/>
                <a:gd name="T31" fmla="*/ 35282188 h 694"/>
                <a:gd name="T32" fmla="*/ 2147483647 w 5144"/>
                <a:gd name="T33" fmla="*/ 60483750 h 694"/>
                <a:gd name="T34" fmla="*/ 2147483647 w 5144"/>
                <a:gd name="T35" fmla="*/ 100806250 h 694"/>
                <a:gd name="T36" fmla="*/ 2147483647 w 5144"/>
                <a:gd name="T37" fmla="*/ 146169063 h 694"/>
                <a:gd name="T38" fmla="*/ 2147483647 w 5144"/>
                <a:gd name="T39" fmla="*/ 201612500 h 694"/>
                <a:gd name="T40" fmla="*/ 2147483647 w 5144"/>
                <a:gd name="T41" fmla="*/ 267136563 h 694"/>
                <a:gd name="T42" fmla="*/ 2147483647 w 5144"/>
                <a:gd name="T43" fmla="*/ 347781563 h 694"/>
                <a:gd name="T44" fmla="*/ 2147483647 w 5144"/>
                <a:gd name="T45" fmla="*/ 438507188 h 694"/>
                <a:gd name="T46" fmla="*/ 2147483647 w 5144"/>
                <a:gd name="T47" fmla="*/ 544353750 h 694"/>
                <a:gd name="T48" fmla="*/ 2147483647 w 5144"/>
                <a:gd name="T49" fmla="*/ 670361563 h 694"/>
                <a:gd name="T50" fmla="*/ 2147483647 w 5144"/>
                <a:gd name="T51" fmla="*/ 806450000 h 694"/>
                <a:gd name="T52" fmla="*/ 2147483647 w 5144"/>
                <a:gd name="T53" fmla="*/ 957659375 h 694"/>
                <a:gd name="T54" fmla="*/ 2147483647 w 5144"/>
                <a:gd name="T55" fmla="*/ 1129030000 h 694"/>
                <a:gd name="T56" fmla="*/ 2147483647 w 5144"/>
                <a:gd name="T57" fmla="*/ 1315521563 h 694"/>
                <a:gd name="T58" fmla="*/ 2147483647 w 5144"/>
                <a:gd name="T59" fmla="*/ 1522174375 h 694"/>
                <a:gd name="T60" fmla="*/ 2147483647 w 5144"/>
                <a:gd name="T61" fmla="*/ 1748988438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1471771250 h 584"/>
                <a:gd name="T2" fmla="*/ 0 w 3112"/>
                <a:gd name="T3" fmla="*/ 1471771250 h 584"/>
                <a:gd name="T4" fmla="*/ 226814063 w 3112"/>
                <a:gd name="T5" fmla="*/ 1411287500 h 584"/>
                <a:gd name="T6" fmla="*/ 846772500 w 3112"/>
                <a:gd name="T7" fmla="*/ 1255037813 h 584"/>
                <a:gd name="T8" fmla="*/ 1275199063 w 3112"/>
                <a:gd name="T9" fmla="*/ 1149191250 h 584"/>
                <a:gd name="T10" fmla="*/ 1769149688 w 3112"/>
                <a:gd name="T11" fmla="*/ 1033264063 h 584"/>
                <a:gd name="T12" fmla="*/ 2147483647 w 3112"/>
                <a:gd name="T13" fmla="*/ 907256250 h 584"/>
                <a:gd name="T14" fmla="*/ 2147483647 w 3112"/>
                <a:gd name="T15" fmla="*/ 771167813 h 584"/>
                <a:gd name="T16" fmla="*/ 2147483647 w 3112"/>
                <a:gd name="T17" fmla="*/ 640119688 h 584"/>
                <a:gd name="T18" fmla="*/ 2147483647 w 3112"/>
                <a:gd name="T19" fmla="*/ 509071563 h 584"/>
                <a:gd name="T20" fmla="*/ 2147483647 w 3112"/>
                <a:gd name="T21" fmla="*/ 388104063 h 584"/>
                <a:gd name="T22" fmla="*/ 2147483647 w 3112"/>
                <a:gd name="T23" fmla="*/ 272176875 h 584"/>
                <a:gd name="T24" fmla="*/ 2147483647 w 3112"/>
                <a:gd name="T25" fmla="*/ 221773750 h 584"/>
                <a:gd name="T26" fmla="*/ 2147483647 w 3112"/>
                <a:gd name="T27" fmla="*/ 171370625 h 584"/>
                <a:gd name="T28" fmla="*/ 2147483647 w 3112"/>
                <a:gd name="T29" fmla="*/ 131048125 h 584"/>
                <a:gd name="T30" fmla="*/ 2147483647 w 3112"/>
                <a:gd name="T31" fmla="*/ 90725625 h 584"/>
                <a:gd name="T32" fmla="*/ 2147483647 w 3112"/>
                <a:gd name="T33" fmla="*/ 60483750 h 584"/>
                <a:gd name="T34" fmla="*/ 2147483647 w 3112"/>
                <a:gd name="T35" fmla="*/ 35282188 h 584"/>
                <a:gd name="T36" fmla="*/ 2147483647 w 3112"/>
                <a:gd name="T37" fmla="*/ 15120938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9063908 w 8196"/>
                <a:gd name="T51" fmla="*/ 110886875 h 1192"/>
                <a:gd name="T52" fmla="*/ 1339111161 w 8196"/>
                <a:gd name="T53" fmla="*/ 186491563 h 1192"/>
                <a:gd name="T54" fmla="*/ 944958629 w 8196"/>
                <a:gd name="T55" fmla="*/ 272176875 h 1192"/>
                <a:gd name="T56" fmla="*/ 626603132 w 8196"/>
                <a:gd name="T57" fmla="*/ 362902500 h 1192"/>
                <a:gd name="T58" fmla="*/ 373939989 w 8196"/>
                <a:gd name="T59" fmla="*/ 443547500 h 1192"/>
                <a:gd name="T60" fmla="*/ 121278436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2" descr="TAMAgRE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2213" y="6240463"/>
            <a:ext cx="13985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8450" y="706438"/>
            <a:ext cx="8542338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 rot="10800000">
            <a:off x="0" y="0"/>
            <a:ext cx="9144000" cy="922338"/>
          </a:xfrm>
          <a:prstGeom prst="roundRect">
            <a:avLst>
              <a:gd name="adj" fmla="val 0"/>
            </a:avLst>
          </a:prstGeom>
          <a:solidFill>
            <a:srgbClr val="535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500000"/>
              </a:solidFill>
            </a:endParaRPr>
          </a:p>
        </p:txBody>
      </p:sp>
      <p:grpSp>
        <p:nvGrpSpPr>
          <p:cNvPr id="4" name="Group 15"/>
          <p:cNvGrpSpPr>
            <a:grpSpLocks noChangeAspect="1"/>
          </p:cNvGrpSpPr>
          <p:nvPr userDrawn="1"/>
        </p:nvGrpSpPr>
        <p:grpSpPr bwMode="auto">
          <a:xfrm>
            <a:off x="0" y="68263"/>
            <a:ext cx="9144000" cy="974725"/>
            <a:chOff x="-3905251" y="4294188"/>
            <a:chExt cx="13027839" cy="1892300"/>
          </a:xfrm>
        </p:grpSpPr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1799391563 h 762"/>
                <a:gd name="T2" fmla="*/ 2147483647 w 5216"/>
                <a:gd name="T3" fmla="*/ 1728827188 h 762"/>
                <a:gd name="T4" fmla="*/ 2147483647 w 5216"/>
                <a:gd name="T5" fmla="*/ 1537295313 h 762"/>
                <a:gd name="T6" fmla="*/ 2147483647 w 5216"/>
                <a:gd name="T7" fmla="*/ 1280239375 h 762"/>
                <a:gd name="T8" fmla="*/ 2147483647 w 5216"/>
                <a:gd name="T9" fmla="*/ 942538438 h 762"/>
                <a:gd name="T10" fmla="*/ 2147483647 w 5216"/>
                <a:gd name="T11" fmla="*/ 745966250 h 762"/>
                <a:gd name="T12" fmla="*/ 2147483647 w 5216"/>
                <a:gd name="T13" fmla="*/ 594756875 h 762"/>
                <a:gd name="T14" fmla="*/ 2147483647 w 5216"/>
                <a:gd name="T15" fmla="*/ 463708750 h 762"/>
                <a:gd name="T16" fmla="*/ 2147483647 w 5216"/>
                <a:gd name="T17" fmla="*/ 352821875 h 762"/>
                <a:gd name="T18" fmla="*/ 2147483647 w 5216"/>
                <a:gd name="T19" fmla="*/ 257055938 h 762"/>
                <a:gd name="T20" fmla="*/ 2147483647 w 5216"/>
                <a:gd name="T21" fmla="*/ 181451250 h 762"/>
                <a:gd name="T22" fmla="*/ 2147483647 w 5216"/>
                <a:gd name="T23" fmla="*/ 70564375 h 762"/>
                <a:gd name="T24" fmla="*/ 2147483647 w 5216"/>
                <a:gd name="T25" fmla="*/ 10080625 h 762"/>
                <a:gd name="T26" fmla="*/ 1622980821 w 5216"/>
                <a:gd name="T27" fmla="*/ 0 h 762"/>
                <a:gd name="T28" fmla="*/ 902216046 w 5216"/>
                <a:gd name="T29" fmla="*/ 25201563 h 762"/>
                <a:gd name="T30" fmla="*/ 277217221 w 5216"/>
                <a:gd name="T31" fmla="*/ 80645000 h 762"/>
                <a:gd name="T32" fmla="*/ 0 w 5216"/>
                <a:gd name="T33" fmla="*/ 120967500 h 762"/>
                <a:gd name="T34" fmla="*/ 791329158 w 5216"/>
                <a:gd name="T35" fmla="*/ 216733438 h 762"/>
                <a:gd name="T36" fmla="*/ 1643142073 w 5216"/>
                <a:gd name="T37" fmla="*/ 352821875 h 762"/>
                <a:gd name="T38" fmla="*/ 2147483647 w 5216"/>
                <a:gd name="T39" fmla="*/ 529232813 h 762"/>
                <a:gd name="T40" fmla="*/ 2147483647 w 5216"/>
                <a:gd name="T41" fmla="*/ 745966250 h 762"/>
                <a:gd name="T42" fmla="*/ 2147483647 w 5216"/>
                <a:gd name="T43" fmla="*/ 952619063 h 762"/>
                <a:gd name="T44" fmla="*/ 2147483647 w 5216"/>
                <a:gd name="T45" fmla="*/ 1300400625 h 762"/>
                <a:gd name="T46" fmla="*/ 2147483647 w 5216"/>
                <a:gd name="T47" fmla="*/ 1441529375 h 762"/>
                <a:gd name="T48" fmla="*/ 2147483647 w 5216"/>
                <a:gd name="T49" fmla="*/ 1562496875 h 762"/>
                <a:gd name="T50" fmla="*/ 2147483647 w 5216"/>
                <a:gd name="T51" fmla="*/ 1668343438 h 762"/>
                <a:gd name="T52" fmla="*/ 2147483647 w 5216"/>
                <a:gd name="T53" fmla="*/ 1748988438 h 762"/>
                <a:gd name="T54" fmla="*/ 2147483647 w 5216"/>
                <a:gd name="T55" fmla="*/ 1819552813 h 762"/>
                <a:gd name="T56" fmla="*/ 2147483647 w 5216"/>
                <a:gd name="T57" fmla="*/ 1864915625 h 762"/>
                <a:gd name="T58" fmla="*/ 2147483647 w 5216"/>
                <a:gd name="T59" fmla="*/ 1900197813 h 762"/>
                <a:gd name="T60" fmla="*/ 2147483647 w 5216"/>
                <a:gd name="T61" fmla="*/ 1920359063 h 762"/>
                <a:gd name="T62" fmla="*/ 2147483647 w 5216"/>
                <a:gd name="T63" fmla="*/ 1920359063 h 762"/>
                <a:gd name="T64" fmla="*/ 2147483647 w 5216"/>
                <a:gd name="T65" fmla="*/ 1910278438 h 762"/>
                <a:gd name="T66" fmla="*/ 2147483647 w 5216"/>
                <a:gd name="T67" fmla="*/ 1885076875 h 762"/>
                <a:gd name="T68" fmla="*/ 2147483647 w 5216"/>
                <a:gd name="T69" fmla="*/ 1844754375 h 762"/>
                <a:gd name="T70" fmla="*/ 2147483647 w 5216"/>
                <a:gd name="T71" fmla="*/ 1799391563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76410938 h 694"/>
                <a:gd name="T2" fmla="*/ 0 w 5144"/>
                <a:gd name="T3" fmla="*/ 176410938 h 694"/>
                <a:gd name="T4" fmla="*/ 45362813 w 5144"/>
                <a:gd name="T5" fmla="*/ 166330313 h 694"/>
                <a:gd name="T6" fmla="*/ 181451250 w 5144"/>
                <a:gd name="T7" fmla="*/ 141128750 h 694"/>
                <a:gd name="T8" fmla="*/ 413305625 w 5144"/>
                <a:gd name="T9" fmla="*/ 105846563 h 694"/>
                <a:gd name="T10" fmla="*/ 564515000 w 5144"/>
                <a:gd name="T11" fmla="*/ 85685313 h 694"/>
                <a:gd name="T12" fmla="*/ 740925938 w 5144"/>
                <a:gd name="T13" fmla="*/ 65524063 h 694"/>
                <a:gd name="T14" fmla="*/ 937498125 w 5144"/>
                <a:gd name="T15" fmla="*/ 50403125 h 694"/>
                <a:gd name="T16" fmla="*/ 1164312188 w 5144"/>
                <a:gd name="T17" fmla="*/ 35282188 h 694"/>
                <a:gd name="T18" fmla="*/ 1411287500 w 5144"/>
                <a:gd name="T19" fmla="*/ 20161250 h 694"/>
                <a:gd name="T20" fmla="*/ 1688504688 w 5144"/>
                <a:gd name="T21" fmla="*/ 10080625 h 694"/>
                <a:gd name="T22" fmla="*/ 1990923438 w 5144"/>
                <a:gd name="T23" fmla="*/ 5040313 h 694"/>
                <a:gd name="T24" fmla="*/ 2147483647 w 5144"/>
                <a:gd name="T25" fmla="*/ 0 h 694"/>
                <a:gd name="T26" fmla="*/ 2147483647 w 5144"/>
                <a:gd name="T27" fmla="*/ 5040313 h 694"/>
                <a:gd name="T28" fmla="*/ 2147483647 w 5144"/>
                <a:gd name="T29" fmla="*/ 15120938 h 694"/>
                <a:gd name="T30" fmla="*/ 2147483647 w 5144"/>
                <a:gd name="T31" fmla="*/ 35282188 h 694"/>
                <a:gd name="T32" fmla="*/ 2147483647 w 5144"/>
                <a:gd name="T33" fmla="*/ 60483750 h 694"/>
                <a:gd name="T34" fmla="*/ 2147483647 w 5144"/>
                <a:gd name="T35" fmla="*/ 100806250 h 694"/>
                <a:gd name="T36" fmla="*/ 2147483647 w 5144"/>
                <a:gd name="T37" fmla="*/ 146169063 h 694"/>
                <a:gd name="T38" fmla="*/ 2147483647 w 5144"/>
                <a:gd name="T39" fmla="*/ 201612500 h 694"/>
                <a:gd name="T40" fmla="*/ 2147483647 w 5144"/>
                <a:gd name="T41" fmla="*/ 267136563 h 694"/>
                <a:gd name="T42" fmla="*/ 2147483647 w 5144"/>
                <a:gd name="T43" fmla="*/ 347781563 h 694"/>
                <a:gd name="T44" fmla="*/ 2147483647 w 5144"/>
                <a:gd name="T45" fmla="*/ 438507188 h 694"/>
                <a:gd name="T46" fmla="*/ 2147483647 w 5144"/>
                <a:gd name="T47" fmla="*/ 544353750 h 694"/>
                <a:gd name="T48" fmla="*/ 2147483647 w 5144"/>
                <a:gd name="T49" fmla="*/ 670361563 h 694"/>
                <a:gd name="T50" fmla="*/ 2147483647 w 5144"/>
                <a:gd name="T51" fmla="*/ 806450000 h 694"/>
                <a:gd name="T52" fmla="*/ 2147483647 w 5144"/>
                <a:gd name="T53" fmla="*/ 957659375 h 694"/>
                <a:gd name="T54" fmla="*/ 2147483647 w 5144"/>
                <a:gd name="T55" fmla="*/ 1129030000 h 694"/>
                <a:gd name="T56" fmla="*/ 2147483647 w 5144"/>
                <a:gd name="T57" fmla="*/ 1315521563 h 694"/>
                <a:gd name="T58" fmla="*/ 2147483647 w 5144"/>
                <a:gd name="T59" fmla="*/ 1522174375 h 694"/>
                <a:gd name="T60" fmla="*/ 2147483647 w 5144"/>
                <a:gd name="T61" fmla="*/ 1748988438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1471771250 h 584"/>
                <a:gd name="T2" fmla="*/ 0 w 3112"/>
                <a:gd name="T3" fmla="*/ 1471771250 h 584"/>
                <a:gd name="T4" fmla="*/ 226814063 w 3112"/>
                <a:gd name="T5" fmla="*/ 1411287500 h 584"/>
                <a:gd name="T6" fmla="*/ 846772500 w 3112"/>
                <a:gd name="T7" fmla="*/ 1255037813 h 584"/>
                <a:gd name="T8" fmla="*/ 1275199063 w 3112"/>
                <a:gd name="T9" fmla="*/ 1149191250 h 584"/>
                <a:gd name="T10" fmla="*/ 1769149688 w 3112"/>
                <a:gd name="T11" fmla="*/ 1033264063 h 584"/>
                <a:gd name="T12" fmla="*/ 2147483647 w 3112"/>
                <a:gd name="T13" fmla="*/ 907256250 h 584"/>
                <a:gd name="T14" fmla="*/ 2147483647 w 3112"/>
                <a:gd name="T15" fmla="*/ 771167813 h 584"/>
                <a:gd name="T16" fmla="*/ 2147483647 w 3112"/>
                <a:gd name="T17" fmla="*/ 640119688 h 584"/>
                <a:gd name="T18" fmla="*/ 2147483647 w 3112"/>
                <a:gd name="T19" fmla="*/ 509071563 h 584"/>
                <a:gd name="T20" fmla="*/ 2147483647 w 3112"/>
                <a:gd name="T21" fmla="*/ 388104063 h 584"/>
                <a:gd name="T22" fmla="*/ 2147483647 w 3112"/>
                <a:gd name="T23" fmla="*/ 272176875 h 584"/>
                <a:gd name="T24" fmla="*/ 2147483647 w 3112"/>
                <a:gd name="T25" fmla="*/ 221773750 h 584"/>
                <a:gd name="T26" fmla="*/ 2147483647 w 3112"/>
                <a:gd name="T27" fmla="*/ 171370625 h 584"/>
                <a:gd name="T28" fmla="*/ 2147483647 w 3112"/>
                <a:gd name="T29" fmla="*/ 131048125 h 584"/>
                <a:gd name="T30" fmla="*/ 2147483647 w 3112"/>
                <a:gd name="T31" fmla="*/ 90725625 h 584"/>
                <a:gd name="T32" fmla="*/ 2147483647 w 3112"/>
                <a:gd name="T33" fmla="*/ 60483750 h 584"/>
                <a:gd name="T34" fmla="*/ 2147483647 w 3112"/>
                <a:gd name="T35" fmla="*/ 35282188 h 584"/>
                <a:gd name="T36" fmla="*/ 2147483647 w 3112"/>
                <a:gd name="T37" fmla="*/ 15120938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9063908 w 8196"/>
                <a:gd name="T51" fmla="*/ 110886875 h 1192"/>
                <a:gd name="T52" fmla="*/ 1339111161 w 8196"/>
                <a:gd name="T53" fmla="*/ 186491563 h 1192"/>
                <a:gd name="T54" fmla="*/ 944958629 w 8196"/>
                <a:gd name="T55" fmla="*/ 272176875 h 1192"/>
                <a:gd name="T56" fmla="*/ 626603132 w 8196"/>
                <a:gd name="T57" fmla="*/ 362902500 h 1192"/>
                <a:gd name="T58" fmla="*/ 373939989 w 8196"/>
                <a:gd name="T59" fmla="*/ 443547500 h 1192"/>
                <a:gd name="T60" fmla="*/ 121278436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2" descr="TAMAgRE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2213" y="6240463"/>
            <a:ext cx="13985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8450" y="706438"/>
            <a:ext cx="8542338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9144000" cy="6615113"/>
          </a:xfrm>
          <a:prstGeom prst="roundRect">
            <a:avLst>
              <a:gd name="adj" fmla="val 0"/>
            </a:avLst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0" y="5729288"/>
            <a:ext cx="9144000" cy="11779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45362813 h 640"/>
                <a:gd name="T6" fmla="*/ 2147483647 w 2706"/>
                <a:gd name="T7" fmla="*/ 95765938 h 640"/>
                <a:gd name="T8" fmla="*/ 2147483647 w 2706"/>
                <a:gd name="T9" fmla="*/ 151209375 h 640"/>
                <a:gd name="T10" fmla="*/ 2147483647 w 2706"/>
                <a:gd name="T11" fmla="*/ 206652813 h 640"/>
                <a:gd name="T12" fmla="*/ 2147483647 w 2706"/>
                <a:gd name="T13" fmla="*/ 272176875 h 640"/>
                <a:gd name="T14" fmla="*/ 2147483647 w 2706"/>
                <a:gd name="T15" fmla="*/ 337700938 h 640"/>
                <a:gd name="T16" fmla="*/ 2147483647 w 2706"/>
                <a:gd name="T17" fmla="*/ 413305625 h 640"/>
                <a:gd name="T18" fmla="*/ 2147483647 w 2706"/>
                <a:gd name="T19" fmla="*/ 488910313 h 640"/>
                <a:gd name="T20" fmla="*/ 2147483647 w 2706"/>
                <a:gd name="T21" fmla="*/ 488910313 h 640"/>
                <a:gd name="T22" fmla="*/ 2147483647 w 2706"/>
                <a:gd name="T23" fmla="*/ 635079375 h 640"/>
                <a:gd name="T24" fmla="*/ 2147483647 w 2706"/>
                <a:gd name="T25" fmla="*/ 766127500 h 640"/>
                <a:gd name="T26" fmla="*/ 2147483647 w 2706"/>
                <a:gd name="T27" fmla="*/ 887095000 h 640"/>
                <a:gd name="T28" fmla="*/ 1995963750 w 2706"/>
                <a:gd name="T29" fmla="*/ 1003022188 h 640"/>
                <a:gd name="T30" fmla="*/ 1471771250 w 2706"/>
                <a:gd name="T31" fmla="*/ 1103828438 h 640"/>
                <a:gd name="T32" fmla="*/ 962699688 w 2706"/>
                <a:gd name="T33" fmla="*/ 1194554063 h 640"/>
                <a:gd name="T34" fmla="*/ 473789375 w 2706"/>
                <a:gd name="T35" fmla="*/ 1280239375 h 640"/>
                <a:gd name="T36" fmla="*/ 0 w 2706"/>
                <a:gd name="T37" fmla="*/ 1355844063 h 640"/>
                <a:gd name="T38" fmla="*/ 0 w 2706"/>
                <a:gd name="T39" fmla="*/ 1355844063 h 640"/>
                <a:gd name="T40" fmla="*/ 327620313 w 2706"/>
                <a:gd name="T41" fmla="*/ 1401206875 h 640"/>
                <a:gd name="T42" fmla="*/ 640119688 w 2706"/>
                <a:gd name="T43" fmla="*/ 1441529375 h 640"/>
                <a:gd name="T44" fmla="*/ 942538438 w 2706"/>
                <a:gd name="T45" fmla="*/ 1476811563 h 640"/>
                <a:gd name="T46" fmla="*/ 1239916875 w 2706"/>
                <a:gd name="T47" fmla="*/ 1507053438 h 640"/>
                <a:gd name="T48" fmla="*/ 1527214688 w 2706"/>
                <a:gd name="T49" fmla="*/ 1537295313 h 640"/>
                <a:gd name="T50" fmla="*/ 1804431875 w 2706"/>
                <a:gd name="T51" fmla="*/ 1557456563 h 640"/>
                <a:gd name="T52" fmla="*/ 2071568438 w 2706"/>
                <a:gd name="T53" fmla="*/ 1577617813 h 640"/>
                <a:gd name="T54" fmla="*/ 2147483647 w 2706"/>
                <a:gd name="T55" fmla="*/ 1592738750 h 640"/>
                <a:gd name="T56" fmla="*/ 2147483647 w 2706"/>
                <a:gd name="T57" fmla="*/ 1602819375 h 640"/>
                <a:gd name="T58" fmla="*/ 2147483647 w 2706"/>
                <a:gd name="T59" fmla="*/ 1607859688 h 640"/>
                <a:gd name="T60" fmla="*/ 2147483647 w 2706"/>
                <a:gd name="T61" fmla="*/ 1612900000 h 640"/>
                <a:gd name="T62" fmla="*/ 2147483647 w 2706"/>
                <a:gd name="T63" fmla="*/ 1612900000 h 640"/>
                <a:gd name="T64" fmla="*/ 2147483647 w 2706"/>
                <a:gd name="T65" fmla="*/ 1607859688 h 640"/>
                <a:gd name="T66" fmla="*/ 2147483647 w 2706"/>
                <a:gd name="T67" fmla="*/ 1602819375 h 640"/>
                <a:gd name="T68" fmla="*/ 2147483647 w 2706"/>
                <a:gd name="T69" fmla="*/ 1592738750 h 640"/>
                <a:gd name="T70" fmla="*/ 2147483647 w 2706"/>
                <a:gd name="T71" fmla="*/ 1577617813 h 640"/>
                <a:gd name="T72" fmla="*/ 2147483647 w 2706"/>
                <a:gd name="T73" fmla="*/ 1562496875 h 640"/>
                <a:gd name="T74" fmla="*/ 2147483647 w 2706"/>
                <a:gd name="T75" fmla="*/ 1542335625 h 640"/>
                <a:gd name="T76" fmla="*/ 2147483647 w 2706"/>
                <a:gd name="T77" fmla="*/ 1517134063 h 640"/>
                <a:gd name="T78" fmla="*/ 2147483647 w 2706"/>
                <a:gd name="T79" fmla="*/ 1491932500 h 640"/>
                <a:gd name="T80" fmla="*/ 2147483647 w 2706"/>
                <a:gd name="T81" fmla="*/ 1461690625 h 640"/>
                <a:gd name="T82" fmla="*/ 2147483647 w 2706"/>
                <a:gd name="T83" fmla="*/ 1431448750 h 640"/>
                <a:gd name="T84" fmla="*/ 2147483647 w 2706"/>
                <a:gd name="T85" fmla="*/ 1396166563 h 640"/>
                <a:gd name="T86" fmla="*/ 2147483647 w 2706"/>
                <a:gd name="T87" fmla="*/ 1360884375 h 640"/>
                <a:gd name="T88" fmla="*/ 2147483647 w 2706"/>
                <a:gd name="T89" fmla="*/ 1320561875 h 640"/>
                <a:gd name="T90" fmla="*/ 2147483647 w 2706"/>
                <a:gd name="T91" fmla="*/ 1280239375 h 640"/>
                <a:gd name="T92" fmla="*/ 2147483647 w 2706"/>
                <a:gd name="T93" fmla="*/ 1234876563 h 640"/>
                <a:gd name="T94" fmla="*/ 2147483647 w 2706"/>
                <a:gd name="T95" fmla="*/ 1189513750 h 640"/>
                <a:gd name="T96" fmla="*/ 2147483647 w 2706"/>
                <a:gd name="T97" fmla="*/ 1088707500 h 640"/>
                <a:gd name="T98" fmla="*/ 2147483647 w 2706"/>
                <a:gd name="T99" fmla="*/ 982860938 h 640"/>
                <a:gd name="T100" fmla="*/ 2147483647 w 2706"/>
                <a:gd name="T101" fmla="*/ 982860938 h 640"/>
                <a:gd name="T102" fmla="*/ 2147483647 w 2706"/>
                <a:gd name="T103" fmla="*/ 977820625 h 640"/>
                <a:gd name="T104" fmla="*/ 2147483647 w 2706"/>
                <a:gd name="T105" fmla="*/ 977820625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1799391563 h 762"/>
                <a:gd name="T2" fmla="*/ 2147483647 w 5216"/>
                <a:gd name="T3" fmla="*/ 1728827188 h 762"/>
                <a:gd name="T4" fmla="*/ 2147483647 w 5216"/>
                <a:gd name="T5" fmla="*/ 1537295313 h 762"/>
                <a:gd name="T6" fmla="*/ 2147483647 w 5216"/>
                <a:gd name="T7" fmla="*/ 1280239375 h 762"/>
                <a:gd name="T8" fmla="*/ 2147483647 w 5216"/>
                <a:gd name="T9" fmla="*/ 942538438 h 762"/>
                <a:gd name="T10" fmla="*/ 2147483647 w 5216"/>
                <a:gd name="T11" fmla="*/ 745966250 h 762"/>
                <a:gd name="T12" fmla="*/ 2147483647 w 5216"/>
                <a:gd name="T13" fmla="*/ 594756875 h 762"/>
                <a:gd name="T14" fmla="*/ 2147483647 w 5216"/>
                <a:gd name="T15" fmla="*/ 463708750 h 762"/>
                <a:gd name="T16" fmla="*/ 2147483647 w 5216"/>
                <a:gd name="T17" fmla="*/ 352821875 h 762"/>
                <a:gd name="T18" fmla="*/ 2147483647 w 5216"/>
                <a:gd name="T19" fmla="*/ 257055938 h 762"/>
                <a:gd name="T20" fmla="*/ 2147483647 w 5216"/>
                <a:gd name="T21" fmla="*/ 181451250 h 762"/>
                <a:gd name="T22" fmla="*/ 2147483647 w 5216"/>
                <a:gd name="T23" fmla="*/ 70564375 h 762"/>
                <a:gd name="T24" fmla="*/ 2147483647 w 5216"/>
                <a:gd name="T25" fmla="*/ 10080625 h 762"/>
                <a:gd name="T26" fmla="*/ 1622980821 w 5216"/>
                <a:gd name="T27" fmla="*/ 0 h 762"/>
                <a:gd name="T28" fmla="*/ 902216046 w 5216"/>
                <a:gd name="T29" fmla="*/ 25201563 h 762"/>
                <a:gd name="T30" fmla="*/ 277217221 w 5216"/>
                <a:gd name="T31" fmla="*/ 80645000 h 762"/>
                <a:gd name="T32" fmla="*/ 0 w 5216"/>
                <a:gd name="T33" fmla="*/ 120967500 h 762"/>
                <a:gd name="T34" fmla="*/ 791329158 w 5216"/>
                <a:gd name="T35" fmla="*/ 216733438 h 762"/>
                <a:gd name="T36" fmla="*/ 1643142073 w 5216"/>
                <a:gd name="T37" fmla="*/ 352821875 h 762"/>
                <a:gd name="T38" fmla="*/ 2147483647 w 5216"/>
                <a:gd name="T39" fmla="*/ 529232813 h 762"/>
                <a:gd name="T40" fmla="*/ 2147483647 w 5216"/>
                <a:gd name="T41" fmla="*/ 745966250 h 762"/>
                <a:gd name="T42" fmla="*/ 2147483647 w 5216"/>
                <a:gd name="T43" fmla="*/ 952619063 h 762"/>
                <a:gd name="T44" fmla="*/ 2147483647 w 5216"/>
                <a:gd name="T45" fmla="*/ 1300400625 h 762"/>
                <a:gd name="T46" fmla="*/ 2147483647 w 5216"/>
                <a:gd name="T47" fmla="*/ 1441529375 h 762"/>
                <a:gd name="T48" fmla="*/ 2147483647 w 5216"/>
                <a:gd name="T49" fmla="*/ 1562496875 h 762"/>
                <a:gd name="T50" fmla="*/ 2147483647 w 5216"/>
                <a:gd name="T51" fmla="*/ 1668343438 h 762"/>
                <a:gd name="T52" fmla="*/ 2147483647 w 5216"/>
                <a:gd name="T53" fmla="*/ 1748988438 h 762"/>
                <a:gd name="T54" fmla="*/ 2147483647 w 5216"/>
                <a:gd name="T55" fmla="*/ 1819552813 h 762"/>
                <a:gd name="T56" fmla="*/ 2147483647 w 5216"/>
                <a:gd name="T57" fmla="*/ 1864915625 h 762"/>
                <a:gd name="T58" fmla="*/ 2147483647 w 5216"/>
                <a:gd name="T59" fmla="*/ 1900197813 h 762"/>
                <a:gd name="T60" fmla="*/ 2147483647 w 5216"/>
                <a:gd name="T61" fmla="*/ 1920359063 h 762"/>
                <a:gd name="T62" fmla="*/ 2147483647 w 5216"/>
                <a:gd name="T63" fmla="*/ 1920359063 h 762"/>
                <a:gd name="T64" fmla="*/ 2147483647 w 5216"/>
                <a:gd name="T65" fmla="*/ 1910278438 h 762"/>
                <a:gd name="T66" fmla="*/ 2147483647 w 5216"/>
                <a:gd name="T67" fmla="*/ 1885076875 h 762"/>
                <a:gd name="T68" fmla="*/ 2147483647 w 5216"/>
                <a:gd name="T69" fmla="*/ 1844754375 h 762"/>
                <a:gd name="T70" fmla="*/ 2147483647 w 5216"/>
                <a:gd name="T71" fmla="*/ 1799391563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76410938 h 694"/>
                <a:gd name="T2" fmla="*/ 0 w 5144"/>
                <a:gd name="T3" fmla="*/ 176410938 h 694"/>
                <a:gd name="T4" fmla="*/ 45362813 w 5144"/>
                <a:gd name="T5" fmla="*/ 166330313 h 694"/>
                <a:gd name="T6" fmla="*/ 181451250 w 5144"/>
                <a:gd name="T7" fmla="*/ 141128750 h 694"/>
                <a:gd name="T8" fmla="*/ 413305625 w 5144"/>
                <a:gd name="T9" fmla="*/ 105846563 h 694"/>
                <a:gd name="T10" fmla="*/ 564515000 w 5144"/>
                <a:gd name="T11" fmla="*/ 85685313 h 694"/>
                <a:gd name="T12" fmla="*/ 740925938 w 5144"/>
                <a:gd name="T13" fmla="*/ 65524063 h 694"/>
                <a:gd name="T14" fmla="*/ 937498125 w 5144"/>
                <a:gd name="T15" fmla="*/ 50403125 h 694"/>
                <a:gd name="T16" fmla="*/ 1164312188 w 5144"/>
                <a:gd name="T17" fmla="*/ 35282188 h 694"/>
                <a:gd name="T18" fmla="*/ 1411287500 w 5144"/>
                <a:gd name="T19" fmla="*/ 20161250 h 694"/>
                <a:gd name="T20" fmla="*/ 1688504688 w 5144"/>
                <a:gd name="T21" fmla="*/ 10080625 h 694"/>
                <a:gd name="T22" fmla="*/ 1990923438 w 5144"/>
                <a:gd name="T23" fmla="*/ 5040313 h 694"/>
                <a:gd name="T24" fmla="*/ 2147483647 w 5144"/>
                <a:gd name="T25" fmla="*/ 0 h 694"/>
                <a:gd name="T26" fmla="*/ 2147483647 w 5144"/>
                <a:gd name="T27" fmla="*/ 5040313 h 694"/>
                <a:gd name="T28" fmla="*/ 2147483647 w 5144"/>
                <a:gd name="T29" fmla="*/ 15120938 h 694"/>
                <a:gd name="T30" fmla="*/ 2147483647 w 5144"/>
                <a:gd name="T31" fmla="*/ 35282188 h 694"/>
                <a:gd name="T32" fmla="*/ 2147483647 w 5144"/>
                <a:gd name="T33" fmla="*/ 60483750 h 694"/>
                <a:gd name="T34" fmla="*/ 2147483647 w 5144"/>
                <a:gd name="T35" fmla="*/ 100806250 h 694"/>
                <a:gd name="T36" fmla="*/ 2147483647 w 5144"/>
                <a:gd name="T37" fmla="*/ 146169063 h 694"/>
                <a:gd name="T38" fmla="*/ 2147483647 w 5144"/>
                <a:gd name="T39" fmla="*/ 201612500 h 694"/>
                <a:gd name="T40" fmla="*/ 2147483647 w 5144"/>
                <a:gd name="T41" fmla="*/ 267136563 h 694"/>
                <a:gd name="T42" fmla="*/ 2147483647 w 5144"/>
                <a:gd name="T43" fmla="*/ 347781563 h 694"/>
                <a:gd name="T44" fmla="*/ 2147483647 w 5144"/>
                <a:gd name="T45" fmla="*/ 438507188 h 694"/>
                <a:gd name="T46" fmla="*/ 2147483647 w 5144"/>
                <a:gd name="T47" fmla="*/ 544353750 h 694"/>
                <a:gd name="T48" fmla="*/ 2147483647 w 5144"/>
                <a:gd name="T49" fmla="*/ 670361563 h 694"/>
                <a:gd name="T50" fmla="*/ 2147483647 w 5144"/>
                <a:gd name="T51" fmla="*/ 806450000 h 694"/>
                <a:gd name="T52" fmla="*/ 2147483647 w 5144"/>
                <a:gd name="T53" fmla="*/ 957659375 h 694"/>
                <a:gd name="T54" fmla="*/ 2147483647 w 5144"/>
                <a:gd name="T55" fmla="*/ 1129030000 h 694"/>
                <a:gd name="T56" fmla="*/ 2147483647 w 5144"/>
                <a:gd name="T57" fmla="*/ 1315521563 h 694"/>
                <a:gd name="T58" fmla="*/ 2147483647 w 5144"/>
                <a:gd name="T59" fmla="*/ 1522174375 h 694"/>
                <a:gd name="T60" fmla="*/ 2147483647 w 5144"/>
                <a:gd name="T61" fmla="*/ 1748988438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1471771250 h 584"/>
                <a:gd name="T2" fmla="*/ 0 w 3112"/>
                <a:gd name="T3" fmla="*/ 1471771250 h 584"/>
                <a:gd name="T4" fmla="*/ 226814063 w 3112"/>
                <a:gd name="T5" fmla="*/ 1411287500 h 584"/>
                <a:gd name="T6" fmla="*/ 846772500 w 3112"/>
                <a:gd name="T7" fmla="*/ 1255037813 h 584"/>
                <a:gd name="T8" fmla="*/ 1275199063 w 3112"/>
                <a:gd name="T9" fmla="*/ 1149191250 h 584"/>
                <a:gd name="T10" fmla="*/ 1769149688 w 3112"/>
                <a:gd name="T11" fmla="*/ 1033264063 h 584"/>
                <a:gd name="T12" fmla="*/ 2147483647 w 3112"/>
                <a:gd name="T13" fmla="*/ 907256250 h 584"/>
                <a:gd name="T14" fmla="*/ 2147483647 w 3112"/>
                <a:gd name="T15" fmla="*/ 771167813 h 584"/>
                <a:gd name="T16" fmla="*/ 2147483647 w 3112"/>
                <a:gd name="T17" fmla="*/ 640119688 h 584"/>
                <a:gd name="T18" fmla="*/ 2147483647 w 3112"/>
                <a:gd name="T19" fmla="*/ 509071563 h 584"/>
                <a:gd name="T20" fmla="*/ 2147483647 w 3112"/>
                <a:gd name="T21" fmla="*/ 388104063 h 584"/>
                <a:gd name="T22" fmla="*/ 2147483647 w 3112"/>
                <a:gd name="T23" fmla="*/ 272176875 h 584"/>
                <a:gd name="T24" fmla="*/ 2147483647 w 3112"/>
                <a:gd name="T25" fmla="*/ 221773750 h 584"/>
                <a:gd name="T26" fmla="*/ 2147483647 w 3112"/>
                <a:gd name="T27" fmla="*/ 171370625 h 584"/>
                <a:gd name="T28" fmla="*/ 2147483647 w 3112"/>
                <a:gd name="T29" fmla="*/ 131048125 h 584"/>
                <a:gd name="T30" fmla="*/ 2147483647 w 3112"/>
                <a:gd name="T31" fmla="*/ 90725625 h 584"/>
                <a:gd name="T32" fmla="*/ 2147483647 w 3112"/>
                <a:gd name="T33" fmla="*/ 60483750 h 584"/>
                <a:gd name="T34" fmla="*/ 2147483647 w 3112"/>
                <a:gd name="T35" fmla="*/ 35282188 h 584"/>
                <a:gd name="T36" fmla="*/ 2147483647 w 3112"/>
                <a:gd name="T37" fmla="*/ 15120938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4431875 w 8196"/>
                <a:gd name="T51" fmla="*/ 110886875 h 1192"/>
                <a:gd name="T52" fmla="*/ 1335682813 w 8196"/>
                <a:gd name="T53" fmla="*/ 186491563 h 1192"/>
                <a:gd name="T54" fmla="*/ 942538438 w 8196"/>
                <a:gd name="T55" fmla="*/ 272176875 h 1192"/>
                <a:gd name="T56" fmla="*/ 624998750 w 8196"/>
                <a:gd name="T57" fmla="*/ 362902500 h 1192"/>
                <a:gd name="T58" fmla="*/ 372983125 w 8196"/>
                <a:gd name="T59" fmla="*/ 443547500 h 1192"/>
                <a:gd name="T60" fmla="*/ 120967500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3" descr="TAMAgRESwhit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0" y="3833813"/>
            <a:ext cx="2457450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556001"/>
            <a:ext cx="4930612" cy="1473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79B19-129A-46F2-8CA0-4F5A48D70C32}" type="datetime1">
              <a:rPr lang="en-US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0A86B-03B9-40A7-8C0F-3138F81C5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9144000" cy="6615113"/>
          </a:xfrm>
          <a:prstGeom prst="roundRect">
            <a:avLst>
              <a:gd name="adj" fmla="val 0"/>
            </a:avLst>
          </a:prstGeom>
          <a:solidFill>
            <a:srgbClr val="5D9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0" y="5729288"/>
            <a:ext cx="9144000" cy="11779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45362813 h 640"/>
                <a:gd name="T6" fmla="*/ 2147483647 w 2706"/>
                <a:gd name="T7" fmla="*/ 95765938 h 640"/>
                <a:gd name="T8" fmla="*/ 2147483647 w 2706"/>
                <a:gd name="T9" fmla="*/ 151209375 h 640"/>
                <a:gd name="T10" fmla="*/ 2147483647 w 2706"/>
                <a:gd name="T11" fmla="*/ 206652813 h 640"/>
                <a:gd name="T12" fmla="*/ 2147483647 w 2706"/>
                <a:gd name="T13" fmla="*/ 272176875 h 640"/>
                <a:gd name="T14" fmla="*/ 2147483647 w 2706"/>
                <a:gd name="T15" fmla="*/ 337700938 h 640"/>
                <a:gd name="T16" fmla="*/ 2147483647 w 2706"/>
                <a:gd name="T17" fmla="*/ 413305625 h 640"/>
                <a:gd name="T18" fmla="*/ 2147483647 w 2706"/>
                <a:gd name="T19" fmla="*/ 488910313 h 640"/>
                <a:gd name="T20" fmla="*/ 2147483647 w 2706"/>
                <a:gd name="T21" fmla="*/ 488910313 h 640"/>
                <a:gd name="T22" fmla="*/ 2147483647 w 2706"/>
                <a:gd name="T23" fmla="*/ 635079375 h 640"/>
                <a:gd name="T24" fmla="*/ 2147483647 w 2706"/>
                <a:gd name="T25" fmla="*/ 766127500 h 640"/>
                <a:gd name="T26" fmla="*/ 2147483647 w 2706"/>
                <a:gd name="T27" fmla="*/ 887095000 h 640"/>
                <a:gd name="T28" fmla="*/ 1995963750 w 2706"/>
                <a:gd name="T29" fmla="*/ 1003022188 h 640"/>
                <a:gd name="T30" fmla="*/ 1471771250 w 2706"/>
                <a:gd name="T31" fmla="*/ 1103828438 h 640"/>
                <a:gd name="T32" fmla="*/ 962699688 w 2706"/>
                <a:gd name="T33" fmla="*/ 1194554063 h 640"/>
                <a:gd name="T34" fmla="*/ 473789375 w 2706"/>
                <a:gd name="T35" fmla="*/ 1280239375 h 640"/>
                <a:gd name="T36" fmla="*/ 0 w 2706"/>
                <a:gd name="T37" fmla="*/ 1355844063 h 640"/>
                <a:gd name="T38" fmla="*/ 0 w 2706"/>
                <a:gd name="T39" fmla="*/ 1355844063 h 640"/>
                <a:gd name="T40" fmla="*/ 327620313 w 2706"/>
                <a:gd name="T41" fmla="*/ 1401206875 h 640"/>
                <a:gd name="T42" fmla="*/ 640119688 w 2706"/>
                <a:gd name="T43" fmla="*/ 1441529375 h 640"/>
                <a:gd name="T44" fmla="*/ 942538438 w 2706"/>
                <a:gd name="T45" fmla="*/ 1476811563 h 640"/>
                <a:gd name="T46" fmla="*/ 1239916875 w 2706"/>
                <a:gd name="T47" fmla="*/ 1507053438 h 640"/>
                <a:gd name="T48" fmla="*/ 1527214688 w 2706"/>
                <a:gd name="T49" fmla="*/ 1537295313 h 640"/>
                <a:gd name="T50" fmla="*/ 1804431875 w 2706"/>
                <a:gd name="T51" fmla="*/ 1557456563 h 640"/>
                <a:gd name="T52" fmla="*/ 2071568438 w 2706"/>
                <a:gd name="T53" fmla="*/ 1577617813 h 640"/>
                <a:gd name="T54" fmla="*/ 2147483647 w 2706"/>
                <a:gd name="T55" fmla="*/ 1592738750 h 640"/>
                <a:gd name="T56" fmla="*/ 2147483647 w 2706"/>
                <a:gd name="T57" fmla="*/ 1602819375 h 640"/>
                <a:gd name="T58" fmla="*/ 2147483647 w 2706"/>
                <a:gd name="T59" fmla="*/ 1607859688 h 640"/>
                <a:gd name="T60" fmla="*/ 2147483647 w 2706"/>
                <a:gd name="T61" fmla="*/ 1612900000 h 640"/>
                <a:gd name="T62" fmla="*/ 2147483647 w 2706"/>
                <a:gd name="T63" fmla="*/ 1612900000 h 640"/>
                <a:gd name="T64" fmla="*/ 2147483647 w 2706"/>
                <a:gd name="T65" fmla="*/ 1607859688 h 640"/>
                <a:gd name="T66" fmla="*/ 2147483647 w 2706"/>
                <a:gd name="T67" fmla="*/ 1602819375 h 640"/>
                <a:gd name="T68" fmla="*/ 2147483647 w 2706"/>
                <a:gd name="T69" fmla="*/ 1592738750 h 640"/>
                <a:gd name="T70" fmla="*/ 2147483647 w 2706"/>
                <a:gd name="T71" fmla="*/ 1577617813 h 640"/>
                <a:gd name="T72" fmla="*/ 2147483647 w 2706"/>
                <a:gd name="T73" fmla="*/ 1562496875 h 640"/>
                <a:gd name="T74" fmla="*/ 2147483647 w 2706"/>
                <a:gd name="T75" fmla="*/ 1542335625 h 640"/>
                <a:gd name="T76" fmla="*/ 2147483647 w 2706"/>
                <a:gd name="T77" fmla="*/ 1517134063 h 640"/>
                <a:gd name="T78" fmla="*/ 2147483647 w 2706"/>
                <a:gd name="T79" fmla="*/ 1491932500 h 640"/>
                <a:gd name="T80" fmla="*/ 2147483647 w 2706"/>
                <a:gd name="T81" fmla="*/ 1461690625 h 640"/>
                <a:gd name="T82" fmla="*/ 2147483647 w 2706"/>
                <a:gd name="T83" fmla="*/ 1431448750 h 640"/>
                <a:gd name="T84" fmla="*/ 2147483647 w 2706"/>
                <a:gd name="T85" fmla="*/ 1396166563 h 640"/>
                <a:gd name="T86" fmla="*/ 2147483647 w 2706"/>
                <a:gd name="T87" fmla="*/ 1360884375 h 640"/>
                <a:gd name="T88" fmla="*/ 2147483647 w 2706"/>
                <a:gd name="T89" fmla="*/ 1320561875 h 640"/>
                <a:gd name="T90" fmla="*/ 2147483647 w 2706"/>
                <a:gd name="T91" fmla="*/ 1280239375 h 640"/>
                <a:gd name="T92" fmla="*/ 2147483647 w 2706"/>
                <a:gd name="T93" fmla="*/ 1234876563 h 640"/>
                <a:gd name="T94" fmla="*/ 2147483647 w 2706"/>
                <a:gd name="T95" fmla="*/ 1189513750 h 640"/>
                <a:gd name="T96" fmla="*/ 2147483647 w 2706"/>
                <a:gd name="T97" fmla="*/ 1088707500 h 640"/>
                <a:gd name="T98" fmla="*/ 2147483647 w 2706"/>
                <a:gd name="T99" fmla="*/ 982860938 h 640"/>
                <a:gd name="T100" fmla="*/ 2147483647 w 2706"/>
                <a:gd name="T101" fmla="*/ 982860938 h 640"/>
                <a:gd name="T102" fmla="*/ 2147483647 w 2706"/>
                <a:gd name="T103" fmla="*/ 977820625 h 640"/>
                <a:gd name="T104" fmla="*/ 2147483647 w 2706"/>
                <a:gd name="T105" fmla="*/ 977820625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1799391563 h 762"/>
                <a:gd name="T2" fmla="*/ 2147483647 w 5216"/>
                <a:gd name="T3" fmla="*/ 1728827188 h 762"/>
                <a:gd name="T4" fmla="*/ 2147483647 w 5216"/>
                <a:gd name="T5" fmla="*/ 1537295313 h 762"/>
                <a:gd name="T6" fmla="*/ 2147483647 w 5216"/>
                <a:gd name="T7" fmla="*/ 1280239375 h 762"/>
                <a:gd name="T8" fmla="*/ 2147483647 w 5216"/>
                <a:gd name="T9" fmla="*/ 942538438 h 762"/>
                <a:gd name="T10" fmla="*/ 2147483647 w 5216"/>
                <a:gd name="T11" fmla="*/ 745966250 h 762"/>
                <a:gd name="T12" fmla="*/ 2147483647 w 5216"/>
                <a:gd name="T13" fmla="*/ 594756875 h 762"/>
                <a:gd name="T14" fmla="*/ 2147483647 w 5216"/>
                <a:gd name="T15" fmla="*/ 463708750 h 762"/>
                <a:gd name="T16" fmla="*/ 2147483647 w 5216"/>
                <a:gd name="T17" fmla="*/ 352821875 h 762"/>
                <a:gd name="T18" fmla="*/ 2147483647 w 5216"/>
                <a:gd name="T19" fmla="*/ 257055938 h 762"/>
                <a:gd name="T20" fmla="*/ 2147483647 w 5216"/>
                <a:gd name="T21" fmla="*/ 181451250 h 762"/>
                <a:gd name="T22" fmla="*/ 2147483647 w 5216"/>
                <a:gd name="T23" fmla="*/ 70564375 h 762"/>
                <a:gd name="T24" fmla="*/ 2147483647 w 5216"/>
                <a:gd name="T25" fmla="*/ 10080625 h 762"/>
                <a:gd name="T26" fmla="*/ 1622980821 w 5216"/>
                <a:gd name="T27" fmla="*/ 0 h 762"/>
                <a:gd name="T28" fmla="*/ 902216046 w 5216"/>
                <a:gd name="T29" fmla="*/ 25201563 h 762"/>
                <a:gd name="T30" fmla="*/ 277217221 w 5216"/>
                <a:gd name="T31" fmla="*/ 80645000 h 762"/>
                <a:gd name="T32" fmla="*/ 0 w 5216"/>
                <a:gd name="T33" fmla="*/ 120967500 h 762"/>
                <a:gd name="T34" fmla="*/ 791329158 w 5216"/>
                <a:gd name="T35" fmla="*/ 216733438 h 762"/>
                <a:gd name="T36" fmla="*/ 1643142073 w 5216"/>
                <a:gd name="T37" fmla="*/ 352821875 h 762"/>
                <a:gd name="T38" fmla="*/ 2147483647 w 5216"/>
                <a:gd name="T39" fmla="*/ 529232813 h 762"/>
                <a:gd name="T40" fmla="*/ 2147483647 w 5216"/>
                <a:gd name="T41" fmla="*/ 745966250 h 762"/>
                <a:gd name="T42" fmla="*/ 2147483647 w 5216"/>
                <a:gd name="T43" fmla="*/ 952619063 h 762"/>
                <a:gd name="T44" fmla="*/ 2147483647 w 5216"/>
                <a:gd name="T45" fmla="*/ 1300400625 h 762"/>
                <a:gd name="T46" fmla="*/ 2147483647 w 5216"/>
                <a:gd name="T47" fmla="*/ 1441529375 h 762"/>
                <a:gd name="T48" fmla="*/ 2147483647 w 5216"/>
                <a:gd name="T49" fmla="*/ 1562496875 h 762"/>
                <a:gd name="T50" fmla="*/ 2147483647 w 5216"/>
                <a:gd name="T51" fmla="*/ 1668343438 h 762"/>
                <a:gd name="T52" fmla="*/ 2147483647 w 5216"/>
                <a:gd name="T53" fmla="*/ 1748988438 h 762"/>
                <a:gd name="T54" fmla="*/ 2147483647 w 5216"/>
                <a:gd name="T55" fmla="*/ 1819552813 h 762"/>
                <a:gd name="T56" fmla="*/ 2147483647 w 5216"/>
                <a:gd name="T57" fmla="*/ 1864915625 h 762"/>
                <a:gd name="T58" fmla="*/ 2147483647 w 5216"/>
                <a:gd name="T59" fmla="*/ 1900197813 h 762"/>
                <a:gd name="T60" fmla="*/ 2147483647 w 5216"/>
                <a:gd name="T61" fmla="*/ 1920359063 h 762"/>
                <a:gd name="T62" fmla="*/ 2147483647 w 5216"/>
                <a:gd name="T63" fmla="*/ 1920359063 h 762"/>
                <a:gd name="T64" fmla="*/ 2147483647 w 5216"/>
                <a:gd name="T65" fmla="*/ 1910278438 h 762"/>
                <a:gd name="T66" fmla="*/ 2147483647 w 5216"/>
                <a:gd name="T67" fmla="*/ 1885076875 h 762"/>
                <a:gd name="T68" fmla="*/ 2147483647 w 5216"/>
                <a:gd name="T69" fmla="*/ 1844754375 h 762"/>
                <a:gd name="T70" fmla="*/ 2147483647 w 5216"/>
                <a:gd name="T71" fmla="*/ 1799391563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76410938 h 694"/>
                <a:gd name="T2" fmla="*/ 0 w 5144"/>
                <a:gd name="T3" fmla="*/ 176410938 h 694"/>
                <a:gd name="T4" fmla="*/ 45362813 w 5144"/>
                <a:gd name="T5" fmla="*/ 166330313 h 694"/>
                <a:gd name="T6" fmla="*/ 181451250 w 5144"/>
                <a:gd name="T7" fmla="*/ 141128750 h 694"/>
                <a:gd name="T8" fmla="*/ 413305625 w 5144"/>
                <a:gd name="T9" fmla="*/ 105846563 h 694"/>
                <a:gd name="T10" fmla="*/ 564515000 w 5144"/>
                <a:gd name="T11" fmla="*/ 85685313 h 694"/>
                <a:gd name="T12" fmla="*/ 740925938 w 5144"/>
                <a:gd name="T13" fmla="*/ 65524063 h 694"/>
                <a:gd name="T14" fmla="*/ 937498125 w 5144"/>
                <a:gd name="T15" fmla="*/ 50403125 h 694"/>
                <a:gd name="T16" fmla="*/ 1164312188 w 5144"/>
                <a:gd name="T17" fmla="*/ 35282188 h 694"/>
                <a:gd name="T18" fmla="*/ 1411287500 w 5144"/>
                <a:gd name="T19" fmla="*/ 20161250 h 694"/>
                <a:gd name="T20" fmla="*/ 1688504688 w 5144"/>
                <a:gd name="T21" fmla="*/ 10080625 h 694"/>
                <a:gd name="T22" fmla="*/ 1990923438 w 5144"/>
                <a:gd name="T23" fmla="*/ 5040313 h 694"/>
                <a:gd name="T24" fmla="*/ 2147483647 w 5144"/>
                <a:gd name="T25" fmla="*/ 0 h 694"/>
                <a:gd name="T26" fmla="*/ 2147483647 w 5144"/>
                <a:gd name="T27" fmla="*/ 5040313 h 694"/>
                <a:gd name="T28" fmla="*/ 2147483647 w 5144"/>
                <a:gd name="T29" fmla="*/ 15120938 h 694"/>
                <a:gd name="T30" fmla="*/ 2147483647 w 5144"/>
                <a:gd name="T31" fmla="*/ 35282188 h 694"/>
                <a:gd name="T32" fmla="*/ 2147483647 w 5144"/>
                <a:gd name="T33" fmla="*/ 60483750 h 694"/>
                <a:gd name="T34" fmla="*/ 2147483647 w 5144"/>
                <a:gd name="T35" fmla="*/ 100806250 h 694"/>
                <a:gd name="T36" fmla="*/ 2147483647 w 5144"/>
                <a:gd name="T37" fmla="*/ 146169063 h 694"/>
                <a:gd name="T38" fmla="*/ 2147483647 w 5144"/>
                <a:gd name="T39" fmla="*/ 201612500 h 694"/>
                <a:gd name="T40" fmla="*/ 2147483647 w 5144"/>
                <a:gd name="T41" fmla="*/ 267136563 h 694"/>
                <a:gd name="T42" fmla="*/ 2147483647 w 5144"/>
                <a:gd name="T43" fmla="*/ 347781563 h 694"/>
                <a:gd name="T44" fmla="*/ 2147483647 w 5144"/>
                <a:gd name="T45" fmla="*/ 438507188 h 694"/>
                <a:gd name="T46" fmla="*/ 2147483647 w 5144"/>
                <a:gd name="T47" fmla="*/ 544353750 h 694"/>
                <a:gd name="T48" fmla="*/ 2147483647 w 5144"/>
                <a:gd name="T49" fmla="*/ 670361563 h 694"/>
                <a:gd name="T50" fmla="*/ 2147483647 w 5144"/>
                <a:gd name="T51" fmla="*/ 806450000 h 694"/>
                <a:gd name="T52" fmla="*/ 2147483647 w 5144"/>
                <a:gd name="T53" fmla="*/ 957659375 h 694"/>
                <a:gd name="T54" fmla="*/ 2147483647 w 5144"/>
                <a:gd name="T55" fmla="*/ 1129030000 h 694"/>
                <a:gd name="T56" fmla="*/ 2147483647 w 5144"/>
                <a:gd name="T57" fmla="*/ 1315521563 h 694"/>
                <a:gd name="T58" fmla="*/ 2147483647 w 5144"/>
                <a:gd name="T59" fmla="*/ 1522174375 h 694"/>
                <a:gd name="T60" fmla="*/ 2147483647 w 5144"/>
                <a:gd name="T61" fmla="*/ 1748988438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1471771250 h 584"/>
                <a:gd name="T2" fmla="*/ 0 w 3112"/>
                <a:gd name="T3" fmla="*/ 1471771250 h 584"/>
                <a:gd name="T4" fmla="*/ 226814063 w 3112"/>
                <a:gd name="T5" fmla="*/ 1411287500 h 584"/>
                <a:gd name="T6" fmla="*/ 846772500 w 3112"/>
                <a:gd name="T7" fmla="*/ 1255037813 h 584"/>
                <a:gd name="T8" fmla="*/ 1275199063 w 3112"/>
                <a:gd name="T9" fmla="*/ 1149191250 h 584"/>
                <a:gd name="T10" fmla="*/ 1769149688 w 3112"/>
                <a:gd name="T11" fmla="*/ 1033264063 h 584"/>
                <a:gd name="T12" fmla="*/ 2147483647 w 3112"/>
                <a:gd name="T13" fmla="*/ 907256250 h 584"/>
                <a:gd name="T14" fmla="*/ 2147483647 w 3112"/>
                <a:gd name="T15" fmla="*/ 771167813 h 584"/>
                <a:gd name="T16" fmla="*/ 2147483647 w 3112"/>
                <a:gd name="T17" fmla="*/ 640119688 h 584"/>
                <a:gd name="T18" fmla="*/ 2147483647 w 3112"/>
                <a:gd name="T19" fmla="*/ 509071563 h 584"/>
                <a:gd name="T20" fmla="*/ 2147483647 w 3112"/>
                <a:gd name="T21" fmla="*/ 388104063 h 584"/>
                <a:gd name="T22" fmla="*/ 2147483647 w 3112"/>
                <a:gd name="T23" fmla="*/ 272176875 h 584"/>
                <a:gd name="T24" fmla="*/ 2147483647 w 3112"/>
                <a:gd name="T25" fmla="*/ 221773750 h 584"/>
                <a:gd name="T26" fmla="*/ 2147483647 w 3112"/>
                <a:gd name="T27" fmla="*/ 171370625 h 584"/>
                <a:gd name="T28" fmla="*/ 2147483647 w 3112"/>
                <a:gd name="T29" fmla="*/ 131048125 h 584"/>
                <a:gd name="T30" fmla="*/ 2147483647 w 3112"/>
                <a:gd name="T31" fmla="*/ 90725625 h 584"/>
                <a:gd name="T32" fmla="*/ 2147483647 w 3112"/>
                <a:gd name="T33" fmla="*/ 60483750 h 584"/>
                <a:gd name="T34" fmla="*/ 2147483647 w 3112"/>
                <a:gd name="T35" fmla="*/ 35282188 h 584"/>
                <a:gd name="T36" fmla="*/ 2147483647 w 3112"/>
                <a:gd name="T37" fmla="*/ 15120938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4431875 w 8196"/>
                <a:gd name="T51" fmla="*/ 110886875 h 1192"/>
                <a:gd name="T52" fmla="*/ 1335682813 w 8196"/>
                <a:gd name="T53" fmla="*/ 186491563 h 1192"/>
                <a:gd name="T54" fmla="*/ 942538438 w 8196"/>
                <a:gd name="T55" fmla="*/ 272176875 h 1192"/>
                <a:gd name="T56" fmla="*/ 624998750 w 8196"/>
                <a:gd name="T57" fmla="*/ 362902500 h 1192"/>
                <a:gd name="T58" fmla="*/ 372983125 w 8196"/>
                <a:gd name="T59" fmla="*/ 443547500 h 1192"/>
                <a:gd name="T60" fmla="*/ 120967500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3" descr="TAMAgRESwhit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0" y="3833813"/>
            <a:ext cx="2457450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556001"/>
            <a:ext cx="4930612" cy="1473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C702-5890-470F-AB2C-1CA809DB31E7}" type="datetime1">
              <a:rPr lang="en-US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BA0A4-9758-4B59-AE69-78FE8BF02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10800000">
            <a:off x="0" y="0"/>
            <a:ext cx="9144000" cy="1020763"/>
          </a:xfrm>
          <a:prstGeom prst="roundRect">
            <a:avLst>
              <a:gd name="adj" fmla="val 0"/>
            </a:avLst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5"/>
          <p:cNvGrpSpPr>
            <a:grpSpLocks noChangeAspect="1"/>
          </p:cNvGrpSpPr>
          <p:nvPr userDrawn="1"/>
        </p:nvGrpSpPr>
        <p:grpSpPr bwMode="auto">
          <a:xfrm>
            <a:off x="0" y="58738"/>
            <a:ext cx="9144000" cy="976312"/>
            <a:chOff x="-3905251" y="4294188"/>
            <a:chExt cx="13027839" cy="1892300"/>
          </a:xfrm>
        </p:grpSpPr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1799391563 h 762"/>
                <a:gd name="T2" fmla="*/ 2147483647 w 5216"/>
                <a:gd name="T3" fmla="*/ 1728827188 h 762"/>
                <a:gd name="T4" fmla="*/ 2147483647 w 5216"/>
                <a:gd name="T5" fmla="*/ 1537295313 h 762"/>
                <a:gd name="T6" fmla="*/ 2147483647 w 5216"/>
                <a:gd name="T7" fmla="*/ 1280239375 h 762"/>
                <a:gd name="T8" fmla="*/ 2147483647 w 5216"/>
                <a:gd name="T9" fmla="*/ 942538438 h 762"/>
                <a:gd name="T10" fmla="*/ 2147483647 w 5216"/>
                <a:gd name="T11" fmla="*/ 745966250 h 762"/>
                <a:gd name="T12" fmla="*/ 2147483647 w 5216"/>
                <a:gd name="T13" fmla="*/ 594756875 h 762"/>
                <a:gd name="T14" fmla="*/ 2147483647 w 5216"/>
                <a:gd name="T15" fmla="*/ 463708750 h 762"/>
                <a:gd name="T16" fmla="*/ 2147483647 w 5216"/>
                <a:gd name="T17" fmla="*/ 352821875 h 762"/>
                <a:gd name="T18" fmla="*/ 2147483647 w 5216"/>
                <a:gd name="T19" fmla="*/ 257055938 h 762"/>
                <a:gd name="T20" fmla="*/ 2147483647 w 5216"/>
                <a:gd name="T21" fmla="*/ 181451250 h 762"/>
                <a:gd name="T22" fmla="*/ 2147483647 w 5216"/>
                <a:gd name="T23" fmla="*/ 70564375 h 762"/>
                <a:gd name="T24" fmla="*/ 2147483647 w 5216"/>
                <a:gd name="T25" fmla="*/ 10080625 h 762"/>
                <a:gd name="T26" fmla="*/ 1622980821 w 5216"/>
                <a:gd name="T27" fmla="*/ 0 h 762"/>
                <a:gd name="T28" fmla="*/ 902216046 w 5216"/>
                <a:gd name="T29" fmla="*/ 25201563 h 762"/>
                <a:gd name="T30" fmla="*/ 277217221 w 5216"/>
                <a:gd name="T31" fmla="*/ 80645000 h 762"/>
                <a:gd name="T32" fmla="*/ 0 w 5216"/>
                <a:gd name="T33" fmla="*/ 120967500 h 762"/>
                <a:gd name="T34" fmla="*/ 791329158 w 5216"/>
                <a:gd name="T35" fmla="*/ 216733438 h 762"/>
                <a:gd name="T36" fmla="*/ 1643142073 w 5216"/>
                <a:gd name="T37" fmla="*/ 352821875 h 762"/>
                <a:gd name="T38" fmla="*/ 2147483647 w 5216"/>
                <a:gd name="T39" fmla="*/ 529232813 h 762"/>
                <a:gd name="T40" fmla="*/ 2147483647 w 5216"/>
                <a:gd name="T41" fmla="*/ 745966250 h 762"/>
                <a:gd name="T42" fmla="*/ 2147483647 w 5216"/>
                <a:gd name="T43" fmla="*/ 952619063 h 762"/>
                <a:gd name="T44" fmla="*/ 2147483647 w 5216"/>
                <a:gd name="T45" fmla="*/ 1300400625 h 762"/>
                <a:gd name="T46" fmla="*/ 2147483647 w 5216"/>
                <a:gd name="T47" fmla="*/ 1441529375 h 762"/>
                <a:gd name="T48" fmla="*/ 2147483647 w 5216"/>
                <a:gd name="T49" fmla="*/ 1562496875 h 762"/>
                <a:gd name="T50" fmla="*/ 2147483647 w 5216"/>
                <a:gd name="T51" fmla="*/ 1668343438 h 762"/>
                <a:gd name="T52" fmla="*/ 2147483647 w 5216"/>
                <a:gd name="T53" fmla="*/ 1748988438 h 762"/>
                <a:gd name="T54" fmla="*/ 2147483647 w 5216"/>
                <a:gd name="T55" fmla="*/ 1819552813 h 762"/>
                <a:gd name="T56" fmla="*/ 2147483647 w 5216"/>
                <a:gd name="T57" fmla="*/ 1864915625 h 762"/>
                <a:gd name="T58" fmla="*/ 2147483647 w 5216"/>
                <a:gd name="T59" fmla="*/ 1900197813 h 762"/>
                <a:gd name="T60" fmla="*/ 2147483647 w 5216"/>
                <a:gd name="T61" fmla="*/ 1920359063 h 762"/>
                <a:gd name="T62" fmla="*/ 2147483647 w 5216"/>
                <a:gd name="T63" fmla="*/ 1920359063 h 762"/>
                <a:gd name="T64" fmla="*/ 2147483647 w 5216"/>
                <a:gd name="T65" fmla="*/ 1910278438 h 762"/>
                <a:gd name="T66" fmla="*/ 2147483647 w 5216"/>
                <a:gd name="T67" fmla="*/ 1885076875 h 762"/>
                <a:gd name="T68" fmla="*/ 2147483647 w 5216"/>
                <a:gd name="T69" fmla="*/ 1844754375 h 762"/>
                <a:gd name="T70" fmla="*/ 2147483647 w 5216"/>
                <a:gd name="T71" fmla="*/ 1799391563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76410938 h 694"/>
                <a:gd name="T2" fmla="*/ 0 w 5144"/>
                <a:gd name="T3" fmla="*/ 176410938 h 694"/>
                <a:gd name="T4" fmla="*/ 45362813 w 5144"/>
                <a:gd name="T5" fmla="*/ 166330313 h 694"/>
                <a:gd name="T6" fmla="*/ 181451250 w 5144"/>
                <a:gd name="T7" fmla="*/ 141128750 h 694"/>
                <a:gd name="T8" fmla="*/ 413305625 w 5144"/>
                <a:gd name="T9" fmla="*/ 105846563 h 694"/>
                <a:gd name="T10" fmla="*/ 564515000 w 5144"/>
                <a:gd name="T11" fmla="*/ 85685313 h 694"/>
                <a:gd name="T12" fmla="*/ 740925938 w 5144"/>
                <a:gd name="T13" fmla="*/ 65524063 h 694"/>
                <a:gd name="T14" fmla="*/ 937498125 w 5144"/>
                <a:gd name="T15" fmla="*/ 50403125 h 694"/>
                <a:gd name="T16" fmla="*/ 1164312188 w 5144"/>
                <a:gd name="T17" fmla="*/ 35282188 h 694"/>
                <a:gd name="T18" fmla="*/ 1411287500 w 5144"/>
                <a:gd name="T19" fmla="*/ 20161250 h 694"/>
                <a:gd name="T20" fmla="*/ 1688504688 w 5144"/>
                <a:gd name="T21" fmla="*/ 10080625 h 694"/>
                <a:gd name="T22" fmla="*/ 1990923438 w 5144"/>
                <a:gd name="T23" fmla="*/ 5040313 h 694"/>
                <a:gd name="T24" fmla="*/ 2147483647 w 5144"/>
                <a:gd name="T25" fmla="*/ 0 h 694"/>
                <a:gd name="T26" fmla="*/ 2147483647 w 5144"/>
                <a:gd name="T27" fmla="*/ 5040313 h 694"/>
                <a:gd name="T28" fmla="*/ 2147483647 w 5144"/>
                <a:gd name="T29" fmla="*/ 15120938 h 694"/>
                <a:gd name="T30" fmla="*/ 2147483647 w 5144"/>
                <a:gd name="T31" fmla="*/ 35282188 h 694"/>
                <a:gd name="T32" fmla="*/ 2147483647 w 5144"/>
                <a:gd name="T33" fmla="*/ 60483750 h 694"/>
                <a:gd name="T34" fmla="*/ 2147483647 w 5144"/>
                <a:gd name="T35" fmla="*/ 100806250 h 694"/>
                <a:gd name="T36" fmla="*/ 2147483647 w 5144"/>
                <a:gd name="T37" fmla="*/ 146169063 h 694"/>
                <a:gd name="T38" fmla="*/ 2147483647 w 5144"/>
                <a:gd name="T39" fmla="*/ 201612500 h 694"/>
                <a:gd name="T40" fmla="*/ 2147483647 w 5144"/>
                <a:gd name="T41" fmla="*/ 267136563 h 694"/>
                <a:gd name="T42" fmla="*/ 2147483647 w 5144"/>
                <a:gd name="T43" fmla="*/ 347781563 h 694"/>
                <a:gd name="T44" fmla="*/ 2147483647 w 5144"/>
                <a:gd name="T45" fmla="*/ 438507188 h 694"/>
                <a:gd name="T46" fmla="*/ 2147483647 w 5144"/>
                <a:gd name="T47" fmla="*/ 544353750 h 694"/>
                <a:gd name="T48" fmla="*/ 2147483647 w 5144"/>
                <a:gd name="T49" fmla="*/ 670361563 h 694"/>
                <a:gd name="T50" fmla="*/ 2147483647 w 5144"/>
                <a:gd name="T51" fmla="*/ 806450000 h 694"/>
                <a:gd name="T52" fmla="*/ 2147483647 w 5144"/>
                <a:gd name="T53" fmla="*/ 957659375 h 694"/>
                <a:gd name="T54" fmla="*/ 2147483647 w 5144"/>
                <a:gd name="T55" fmla="*/ 1129030000 h 694"/>
                <a:gd name="T56" fmla="*/ 2147483647 w 5144"/>
                <a:gd name="T57" fmla="*/ 1315521563 h 694"/>
                <a:gd name="T58" fmla="*/ 2147483647 w 5144"/>
                <a:gd name="T59" fmla="*/ 1522174375 h 694"/>
                <a:gd name="T60" fmla="*/ 2147483647 w 5144"/>
                <a:gd name="T61" fmla="*/ 1748988438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1471771250 h 584"/>
                <a:gd name="T2" fmla="*/ 0 w 3112"/>
                <a:gd name="T3" fmla="*/ 1471771250 h 584"/>
                <a:gd name="T4" fmla="*/ 226814063 w 3112"/>
                <a:gd name="T5" fmla="*/ 1411287500 h 584"/>
                <a:gd name="T6" fmla="*/ 846772500 w 3112"/>
                <a:gd name="T7" fmla="*/ 1255037813 h 584"/>
                <a:gd name="T8" fmla="*/ 1275199063 w 3112"/>
                <a:gd name="T9" fmla="*/ 1149191250 h 584"/>
                <a:gd name="T10" fmla="*/ 1769149688 w 3112"/>
                <a:gd name="T11" fmla="*/ 1033264063 h 584"/>
                <a:gd name="T12" fmla="*/ 2147483647 w 3112"/>
                <a:gd name="T13" fmla="*/ 907256250 h 584"/>
                <a:gd name="T14" fmla="*/ 2147483647 w 3112"/>
                <a:gd name="T15" fmla="*/ 771167813 h 584"/>
                <a:gd name="T16" fmla="*/ 2147483647 w 3112"/>
                <a:gd name="T17" fmla="*/ 640119688 h 584"/>
                <a:gd name="T18" fmla="*/ 2147483647 w 3112"/>
                <a:gd name="T19" fmla="*/ 509071563 h 584"/>
                <a:gd name="T20" fmla="*/ 2147483647 w 3112"/>
                <a:gd name="T21" fmla="*/ 388104063 h 584"/>
                <a:gd name="T22" fmla="*/ 2147483647 w 3112"/>
                <a:gd name="T23" fmla="*/ 272176875 h 584"/>
                <a:gd name="T24" fmla="*/ 2147483647 w 3112"/>
                <a:gd name="T25" fmla="*/ 221773750 h 584"/>
                <a:gd name="T26" fmla="*/ 2147483647 w 3112"/>
                <a:gd name="T27" fmla="*/ 171370625 h 584"/>
                <a:gd name="T28" fmla="*/ 2147483647 w 3112"/>
                <a:gd name="T29" fmla="*/ 131048125 h 584"/>
                <a:gd name="T30" fmla="*/ 2147483647 w 3112"/>
                <a:gd name="T31" fmla="*/ 90725625 h 584"/>
                <a:gd name="T32" fmla="*/ 2147483647 w 3112"/>
                <a:gd name="T33" fmla="*/ 60483750 h 584"/>
                <a:gd name="T34" fmla="*/ 2147483647 w 3112"/>
                <a:gd name="T35" fmla="*/ 35282188 h 584"/>
                <a:gd name="T36" fmla="*/ 2147483647 w 3112"/>
                <a:gd name="T37" fmla="*/ 15120938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9063908 w 8196"/>
                <a:gd name="T51" fmla="*/ 110886875 h 1192"/>
                <a:gd name="T52" fmla="*/ 1339111161 w 8196"/>
                <a:gd name="T53" fmla="*/ 186491563 h 1192"/>
                <a:gd name="T54" fmla="*/ 944958629 w 8196"/>
                <a:gd name="T55" fmla="*/ 272176875 h 1192"/>
                <a:gd name="T56" fmla="*/ 626603132 w 8196"/>
                <a:gd name="T57" fmla="*/ 362902500 h 1192"/>
                <a:gd name="T58" fmla="*/ 373939989 w 8196"/>
                <a:gd name="T59" fmla="*/ 443547500 h 1192"/>
                <a:gd name="T60" fmla="*/ 121278436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" descr="TAMAgRE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2213" y="6240463"/>
            <a:ext cx="13985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72022"/>
            <a:ext cx="8747216" cy="4454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7" y="421196"/>
            <a:ext cx="8747217" cy="970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C9395-13F3-45C1-802B-B08FCF95B351}" type="datetime1">
              <a:rPr lang="en-US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6D99E-C799-4F6A-90F5-72D769E26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10800000">
            <a:off x="0" y="0"/>
            <a:ext cx="9144000" cy="1020763"/>
          </a:xfrm>
          <a:prstGeom prst="roundRect">
            <a:avLst>
              <a:gd name="adj" fmla="val 0"/>
            </a:avLst>
          </a:prstGeom>
          <a:solidFill>
            <a:srgbClr val="535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5"/>
          <p:cNvGrpSpPr>
            <a:grpSpLocks noChangeAspect="1"/>
          </p:cNvGrpSpPr>
          <p:nvPr userDrawn="1"/>
        </p:nvGrpSpPr>
        <p:grpSpPr bwMode="auto">
          <a:xfrm>
            <a:off x="0" y="58738"/>
            <a:ext cx="9144000" cy="976312"/>
            <a:chOff x="-3905251" y="4294188"/>
            <a:chExt cx="13027839" cy="1892300"/>
          </a:xfrm>
        </p:grpSpPr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1799391563 h 762"/>
                <a:gd name="T2" fmla="*/ 2147483647 w 5216"/>
                <a:gd name="T3" fmla="*/ 1728827188 h 762"/>
                <a:gd name="T4" fmla="*/ 2147483647 w 5216"/>
                <a:gd name="T5" fmla="*/ 1537295313 h 762"/>
                <a:gd name="T6" fmla="*/ 2147483647 w 5216"/>
                <a:gd name="T7" fmla="*/ 1280239375 h 762"/>
                <a:gd name="T8" fmla="*/ 2147483647 w 5216"/>
                <a:gd name="T9" fmla="*/ 942538438 h 762"/>
                <a:gd name="T10" fmla="*/ 2147483647 w 5216"/>
                <a:gd name="T11" fmla="*/ 745966250 h 762"/>
                <a:gd name="T12" fmla="*/ 2147483647 w 5216"/>
                <a:gd name="T13" fmla="*/ 594756875 h 762"/>
                <a:gd name="T14" fmla="*/ 2147483647 w 5216"/>
                <a:gd name="T15" fmla="*/ 463708750 h 762"/>
                <a:gd name="T16" fmla="*/ 2147483647 w 5216"/>
                <a:gd name="T17" fmla="*/ 352821875 h 762"/>
                <a:gd name="T18" fmla="*/ 2147483647 w 5216"/>
                <a:gd name="T19" fmla="*/ 257055938 h 762"/>
                <a:gd name="T20" fmla="*/ 2147483647 w 5216"/>
                <a:gd name="T21" fmla="*/ 181451250 h 762"/>
                <a:gd name="T22" fmla="*/ 2147483647 w 5216"/>
                <a:gd name="T23" fmla="*/ 70564375 h 762"/>
                <a:gd name="T24" fmla="*/ 2147483647 w 5216"/>
                <a:gd name="T25" fmla="*/ 10080625 h 762"/>
                <a:gd name="T26" fmla="*/ 1622980821 w 5216"/>
                <a:gd name="T27" fmla="*/ 0 h 762"/>
                <a:gd name="T28" fmla="*/ 902216046 w 5216"/>
                <a:gd name="T29" fmla="*/ 25201563 h 762"/>
                <a:gd name="T30" fmla="*/ 277217221 w 5216"/>
                <a:gd name="T31" fmla="*/ 80645000 h 762"/>
                <a:gd name="T32" fmla="*/ 0 w 5216"/>
                <a:gd name="T33" fmla="*/ 120967500 h 762"/>
                <a:gd name="T34" fmla="*/ 791329158 w 5216"/>
                <a:gd name="T35" fmla="*/ 216733438 h 762"/>
                <a:gd name="T36" fmla="*/ 1643142073 w 5216"/>
                <a:gd name="T37" fmla="*/ 352821875 h 762"/>
                <a:gd name="T38" fmla="*/ 2147483647 w 5216"/>
                <a:gd name="T39" fmla="*/ 529232813 h 762"/>
                <a:gd name="T40" fmla="*/ 2147483647 w 5216"/>
                <a:gd name="T41" fmla="*/ 745966250 h 762"/>
                <a:gd name="T42" fmla="*/ 2147483647 w 5216"/>
                <a:gd name="T43" fmla="*/ 952619063 h 762"/>
                <a:gd name="T44" fmla="*/ 2147483647 w 5216"/>
                <a:gd name="T45" fmla="*/ 1300400625 h 762"/>
                <a:gd name="T46" fmla="*/ 2147483647 w 5216"/>
                <a:gd name="T47" fmla="*/ 1441529375 h 762"/>
                <a:gd name="T48" fmla="*/ 2147483647 w 5216"/>
                <a:gd name="T49" fmla="*/ 1562496875 h 762"/>
                <a:gd name="T50" fmla="*/ 2147483647 w 5216"/>
                <a:gd name="T51" fmla="*/ 1668343438 h 762"/>
                <a:gd name="T52" fmla="*/ 2147483647 w 5216"/>
                <a:gd name="T53" fmla="*/ 1748988438 h 762"/>
                <a:gd name="T54" fmla="*/ 2147483647 w 5216"/>
                <a:gd name="T55" fmla="*/ 1819552813 h 762"/>
                <a:gd name="T56" fmla="*/ 2147483647 w 5216"/>
                <a:gd name="T57" fmla="*/ 1864915625 h 762"/>
                <a:gd name="T58" fmla="*/ 2147483647 w 5216"/>
                <a:gd name="T59" fmla="*/ 1900197813 h 762"/>
                <a:gd name="T60" fmla="*/ 2147483647 w 5216"/>
                <a:gd name="T61" fmla="*/ 1920359063 h 762"/>
                <a:gd name="T62" fmla="*/ 2147483647 w 5216"/>
                <a:gd name="T63" fmla="*/ 1920359063 h 762"/>
                <a:gd name="T64" fmla="*/ 2147483647 w 5216"/>
                <a:gd name="T65" fmla="*/ 1910278438 h 762"/>
                <a:gd name="T66" fmla="*/ 2147483647 w 5216"/>
                <a:gd name="T67" fmla="*/ 1885076875 h 762"/>
                <a:gd name="T68" fmla="*/ 2147483647 w 5216"/>
                <a:gd name="T69" fmla="*/ 1844754375 h 762"/>
                <a:gd name="T70" fmla="*/ 2147483647 w 5216"/>
                <a:gd name="T71" fmla="*/ 1799391563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76410938 h 694"/>
                <a:gd name="T2" fmla="*/ 0 w 5144"/>
                <a:gd name="T3" fmla="*/ 176410938 h 694"/>
                <a:gd name="T4" fmla="*/ 45362813 w 5144"/>
                <a:gd name="T5" fmla="*/ 166330313 h 694"/>
                <a:gd name="T6" fmla="*/ 181451250 w 5144"/>
                <a:gd name="T7" fmla="*/ 141128750 h 694"/>
                <a:gd name="T8" fmla="*/ 413305625 w 5144"/>
                <a:gd name="T9" fmla="*/ 105846563 h 694"/>
                <a:gd name="T10" fmla="*/ 564515000 w 5144"/>
                <a:gd name="T11" fmla="*/ 85685313 h 694"/>
                <a:gd name="T12" fmla="*/ 740925938 w 5144"/>
                <a:gd name="T13" fmla="*/ 65524063 h 694"/>
                <a:gd name="T14" fmla="*/ 937498125 w 5144"/>
                <a:gd name="T15" fmla="*/ 50403125 h 694"/>
                <a:gd name="T16" fmla="*/ 1164312188 w 5144"/>
                <a:gd name="T17" fmla="*/ 35282188 h 694"/>
                <a:gd name="T18" fmla="*/ 1411287500 w 5144"/>
                <a:gd name="T19" fmla="*/ 20161250 h 694"/>
                <a:gd name="T20" fmla="*/ 1688504688 w 5144"/>
                <a:gd name="T21" fmla="*/ 10080625 h 694"/>
                <a:gd name="T22" fmla="*/ 1990923438 w 5144"/>
                <a:gd name="T23" fmla="*/ 5040313 h 694"/>
                <a:gd name="T24" fmla="*/ 2147483647 w 5144"/>
                <a:gd name="T25" fmla="*/ 0 h 694"/>
                <a:gd name="T26" fmla="*/ 2147483647 w 5144"/>
                <a:gd name="T27" fmla="*/ 5040313 h 694"/>
                <a:gd name="T28" fmla="*/ 2147483647 w 5144"/>
                <a:gd name="T29" fmla="*/ 15120938 h 694"/>
                <a:gd name="T30" fmla="*/ 2147483647 w 5144"/>
                <a:gd name="T31" fmla="*/ 35282188 h 694"/>
                <a:gd name="T32" fmla="*/ 2147483647 w 5144"/>
                <a:gd name="T33" fmla="*/ 60483750 h 694"/>
                <a:gd name="T34" fmla="*/ 2147483647 w 5144"/>
                <a:gd name="T35" fmla="*/ 100806250 h 694"/>
                <a:gd name="T36" fmla="*/ 2147483647 w 5144"/>
                <a:gd name="T37" fmla="*/ 146169063 h 694"/>
                <a:gd name="T38" fmla="*/ 2147483647 w 5144"/>
                <a:gd name="T39" fmla="*/ 201612500 h 694"/>
                <a:gd name="T40" fmla="*/ 2147483647 w 5144"/>
                <a:gd name="T41" fmla="*/ 267136563 h 694"/>
                <a:gd name="T42" fmla="*/ 2147483647 w 5144"/>
                <a:gd name="T43" fmla="*/ 347781563 h 694"/>
                <a:gd name="T44" fmla="*/ 2147483647 w 5144"/>
                <a:gd name="T45" fmla="*/ 438507188 h 694"/>
                <a:gd name="T46" fmla="*/ 2147483647 w 5144"/>
                <a:gd name="T47" fmla="*/ 544353750 h 694"/>
                <a:gd name="T48" fmla="*/ 2147483647 w 5144"/>
                <a:gd name="T49" fmla="*/ 670361563 h 694"/>
                <a:gd name="T50" fmla="*/ 2147483647 w 5144"/>
                <a:gd name="T51" fmla="*/ 806450000 h 694"/>
                <a:gd name="T52" fmla="*/ 2147483647 w 5144"/>
                <a:gd name="T53" fmla="*/ 957659375 h 694"/>
                <a:gd name="T54" fmla="*/ 2147483647 w 5144"/>
                <a:gd name="T55" fmla="*/ 1129030000 h 694"/>
                <a:gd name="T56" fmla="*/ 2147483647 w 5144"/>
                <a:gd name="T57" fmla="*/ 1315521563 h 694"/>
                <a:gd name="T58" fmla="*/ 2147483647 w 5144"/>
                <a:gd name="T59" fmla="*/ 1522174375 h 694"/>
                <a:gd name="T60" fmla="*/ 2147483647 w 5144"/>
                <a:gd name="T61" fmla="*/ 1748988438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1471771250 h 584"/>
                <a:gd name="T2" fmla="*/ 0 w 3112"/>
                <a:gd name="T3" fmla="*/ 1471771250 h 584"/>
                <a:gd name="T4" fmla="*/ 226814063 w 3112"/>
                <a:gd name="T5" fmla="*/ 1411287500 h 584"/>
                <a:gd name="T6" fmla="*/ 846772500 w 3112"/>
                <a:gd name="T7" fmla="*/ 1255037813 h 584"/>
                <a:gd name="T8" fmla="*/ 1275199063 w 3112"/>
                <a:gd name="T9" fmla="*/ 1149191250 h 584"/>
                <a:gd name="T10" fmla="*/ 1769149688 w 3112"/>
                <a:gd name="T11" fmla="*/ 1033264063 h 584"/>
                <a:gd name="T12" fmla="*/ 2147483647 w 3112"/>
                <a:gd name="T13" fmla="*/ 907256250 h 584"/>
                <a:gd name="T14" fmla="*/ 2147483647 w 3112"/>
                <a:gd name="T15" fmla="*/ 771167813 h 584"/>
                <a:gd name="T16" fmla="*/ 2147483647 w 3112"/>
                <a:gd name="T17" fmla="*/ 640119688 h 584"/>
                <a:gd name="T18" fmla="*/ 2147483647 w 3112"/>
                <a:gd name="T19" fmla="*/ 509071563 h 584"/>
                <a:gd name="T20" fmla="*/ 2147483647 w 3112"/>
                <a:gd name="T21" fmla="*/ 388104063 h 584"/>
                <a:gd name="T22" fmla="*/ 2147483647 w 3112"/>
                <a:gd name="T23" fmla="*/ 272176875 h 584"/>
                <a:gd name="T24" fmla="*/ 2147483647 w 3112"/>
                <a:gd name="T25" fmla="*/ 221773750 h 584"/>
                <a:gd name="T26" fmla="*/ 2147483647 w 3112"/>
                <a:gd name="T27" fmla="*/ 171370625 h 584"/>
                <a:gd name="T28" fmla="*/ 2147483647 w 3112"/>
                <a:gd name="T29" fmla="*/ 131048125 h 584"/>
                <a:gd name="T30" fmla="*/ 2147483647 w 3112"/>
                <a:gd name="T31" fmla="*/ 90725625 h 584"/>
                <a:gd name="T32" fmla="*/ 2147483647 w 3112"/>
                <a:gd name="T33" fmla="*/ 60483750 h 584"/>
                <a:gd name="T34" fmla="*/ 2147483647 w 3112"/>
                <a:gd name="T35" fmla="*/ 35282188 h 584"/>
                <a:gd name="T36" fmla="*/ 2147483647 w 3112"/>
                <a:gd name="T37" fmla="*/ 15120938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9063908 w 8196"/>
                <a:gd name="T51" fmla="*/ 110886875 h 1192"/>
                <a:gd name="T52" fmla="*/ 1339111161 w 8196"/>
                <a:gd name="T53" fmla="*/ 186491563 h 1192"/>
                <a:gd name="T54" fmla="*/ 944958629 w 8196"/>
                <a:gd name="T55" fmla="*/ 272176875 h 1192"/>
                <a:gd name="T56" fmla="*/ 626603132 w 8196"/>
                <a:gd name="T57" fmla="*/ 362902500 h 1192"/>
                <a:gd name="T58" fmla="*/ 373939989 w 8196"/>
                <a:gd name="T59" fmla="*/ 443547500 h 1192"/>
                <a:gd name="T60" fmla="*/ 121278436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" descr="TAMAgRE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2213" y="6240463"/>
            <a:ext cx="13985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72022"/>
            <a:ext cx="8747216" cy="4454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7" y="421196"/>
            <a:ext cx="8747217" cy="970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D2454-7E9A-46F5-94C7-1CEE5D666E71}" type="datetime1">
              <a:rPr lang="en-US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53D3F-B4E0-430A-9709-A47B44638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10800000">
            <a:off x="0" y="0"/>
            <a:ext cx="9144000" cy="1020763"/>
          </a:xfrm>
          <a:prstGeom prst="roundRect">
            <a:avLst>
              <a:gd name="adj" fmla="val 0"/>
            </a:avLst>
          </a:prstGeom>
          <a:solidFill>
            <a:srgbClr val="5D9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5"/>
          <p:cNvGrpSpPr>
            <a:grpSpLocks noChangeAspect="1"/>
          </p:cNvGrpSpPr>
          <p:nvPr userDrawn="1"/>
        </p:nvGrpSpPr>
        <p:grpSpPr bwMode="auto">
          <a:xfrm>
            <a:off x="0" y="58738"/>
            <a:ext cx="9144000" cy="976312"/>
            <a:chOff x="-3905251" y="4294188"/>
            <a:chExt cx="13027839" cy="1892300"/>
          </a:xfrm>
        </p:grpSpPr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1799391563 h 762"/>
                <a:gd name="T2" fmla="*/ 2147483647 w 5216"/>
                <a:gd name="T3" fmla="*/ 1728827188 h 762"/>
                <a:gd name="T4" fmla="*/ 2147483647 w 5216"/>
                <a:gd name="T5" fmla="*/ 1537295313 h 762"/>
                <a:gd name="T6" fmla="*/ 2147483647 w 5216"/>
                <a:gd name="T7" fmla="*/ 1280239375 h 762"/>
                <a:gd name="T8" fmla="*/ 2147483647 w 5216"/>
                <a:gd name="T9" fmla="*/ 942538438 h 762"/>
                <a:gd name="T10" fmla="*/ 2147483647 w 5216"/>
                <a:gd name="T11" fmla="*/ 745966250 h 762"/>
                <a:gd name="T12" fmla="*/ 2147483647 w 5216"/>
                <a:gd name="T13" fmla="*/ 594756875 h 762"/>
                <a:gd name="T14" fmla="*/ 2147483647 w 5216"/>
                <a:gd name="T15" fmla="*/ 463708750 h 762"/>
                <a:gd name="T16" fmla="*/ 2147483647 w 5216"/>
                <a:gd name="T17" fmla="*/ 352821875 h 762"/>
                <a:gd name="T18" fmla="*/ 2147483647 w 5216"/>
                <a:gd name="T19" fmla="*/ 257055938 h 762"/>
                <a:gd name="T20" fmla="*/ 2147483647 w 5216"/>
                <a:gd name="T21" fmla="*/ 181451250 h 762"/>
                <a:gd name="T22" fmla="*/ 2147483647 w 5216"/>
                <a:gd name="T23" fmla="*/ 70564375 h 762"/>
                <a:gd name="T24" fmla="*/ 2147483647 w 5216"/>
                <a:gd name="T25" fmla="*/ 10080625 h 762"/>
                <a:gd name="T26" fmla="*/ 1622980821 w 5216"/>
                <a:gd name="T27" fmla="*/ 0 h 762"/>
                <a:gd name="T28" fmla="*/ 902216046 w 5216"/>
                <a:gd name="T29" fmla="*/ 25201563 h 762"/>
                <a:gd name="T30" fmla="*/ 277217221 w 5216"/>
                <a:gd name="T31" fmla="*/ 80645000 h 762"/>
                <a:gd name="T32" fmla="*/ 0 w 5216"/>
                <a:gd name="T33" fmla="*/ 120967500 h 762"/>
                <a:gd name="T34" fmla="*/ 791329158 w 5216"/>
                <a:gd name="T35" fmla="*/ 216733438 h 762"/>
                <a:gd name="T36" fmla="*/ 1643142073 w 5216"/>
                <a:gd name="T37" fmla="*/ 352821875 h 762"/>
                <a:gd name="T38" fmla="*/ 2147483647 w 5216"/>
                <a:gd name="T39" fmla="*/ 529232813 h 762"/>
                <a:gd name="T40" fmla="*/ 2147483647 w 5216"/>
                <a:gd name="T41" fmla="*/ 745966250 h 762"/>
                <a:gd name="T42" fmla="*/ 2147483647 w 5216"/>
                <a:gd name="T43" fmla="*/ 952619063 h 762"/>
                <a:gd name="T44" fmla="*/ 2147483647 w 5216"/>
                <a:gd name="T45" fmla="*/ 1300400625 h 762"/>
                <a:gd name="T46" fmla="*/ 2147483647 w 5216"/>
                <a:gd name="T47" fmla="*/ 1441529375 h 762"/>
                <a:gd name="T48" fmla="*/ 2147483647 w 5216"/>
                <a:gd name="T49" fmla="*/ 1562496875 h 762"/>
                <a:gd name="T50" fmla="*/ 2147483647 w 5216"/>
                <a:gd name="T51" fmla="*/ 1668343438 h 762"/>
                <a:gd name="T52" fmla="*/ 2147483647 w 5216"/>
                <a:gd name="T53" fmla="*/ 1748988438 h 762"/>
                <a:gd name="T54" fmla="*/ 2147483647 w 5216"/>
                <a:gd name="T55" fmla="*/ 1819552813 h 762"/>
                <a:gd name="T56" fmla="*/ 2147483647 w 5216"/>
                <a:gd name="T57" fmla="*/ 1864915625 h 762"/>
                <a:gd name="T58" fmla="*/ 2147483647 w 5216"/>
                <a:gd name="T59" fmla="*/ 1900197813 h 762"/>
                <a:gd name="T60" fmla="*/ 2147483647 w 5216"/>
                <a:gd name="T61" fmla="*/ 1920359063 h 762"/>
                <a:gd name="T62" fmla="*/ 2147483647 w 5216"/>
                <a:gd name="T63" fmla="*/ 1920359063 h 762"/>
                <a:gd name="T64" fmla="*/ 2147483647 w 5216"/>
                <a:gd name="T65" fmla="*/ 1910278438 h 762"/>
                <a:gd name="T66" fmla="*/ 2147483647 w 5216"/>
                <a:gd name="T67" fmla="*/ 1885076875 h 762"/>
                <a:gd name="T68" fmla="*/ 2147483647 w 5216"/>
                <a:gd name="T69" fmla="*/ 1844754375 h 762"/>
                <a:gd name="T70" fmla="*/ 2147483647 w 5216"/>
                <a:gd name="T71" fmla="*/ 1799391563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76410938 h 694"/>
                <a:gd name="T2" fmla="*/ 0 w 5144"/>
                <a:gd name="T3" fmla="*/ 176410938 h 694"/>
                <a:gd name="T4" fmla="*/ 45362813 w 5144"/>
                <a:gd name="T5" fmla="*/ 166330313 h 694"/>
                <a:gd name="T6" fmla="*/ 181451250 w 5144"/>
                <a:gd name="T7" fmla="*/ 141128750 h 694"/>
                <a:gd name="T8" fmla="*/ 413305625 w 5144"/>
                <a:gd name="T9" fmla="*/ 105846563 h 694"/>
                <a:gd name="T10" fmla="*/ 564515000 w 5144"/>
                <a:gd name="T11" fmla="*/ 85685313 h 694"/>
                <a:gd name="T12" fmla="*/ 740925938 w 5144"/>
                <a:gd name="T13" fmla="*/ 65524063 h 694"/>
                <a:gd name="T14" fmla="*/ 937498125 w 5144"/>
                <a:gd name="T15" fmla="*/ 50403125 h 694"/>
                <a:gd name="T16" fmla="*/ 1164312188 w 5144"/>
                <a:gd name="T17" fmla="*/ 35282188 h 694"/>
                <a:gd name="T18" fmla="*/ 1411287500 w 5144"/>
                <a:gd name="T19" fmla="*/ 20161250 h 694"/>
                <a:gd name="T20" fmla="*/ 1688504688 w 5144"/>
                <a:gd name="T21" fmla="*/ 10080625 h 694"/>
                <a:gd name="T22" fmla="*/ 1990923438 w 5144"/>
                <a:gd name="T23" fmla="*/ 5040313 h 694"/>
                <a:gd name="T24" fmla="*/ 2147483647 w 5144"/>
                <a:gd name="T25" fmla="*/ 0 h 694"/>
                <a:gd name="T26" fmla="*/ 2147483647 w 5144"/>
                <a:gd name="T27" fmla="*/ 5040313 h 694"/>
                <a:gd name="T28" fmla="*/ 2147483647 w 5144"/>
                <a:gd name="T29" fmla="*/ 15120938 h 694"/>
                <a:gd name="T30" fmla="*/ 2147483647 w 5144"/>
                <a:gd name="T31" fmla="*/ 35282188 h 694"/>
                <a:gd name="T32" fmla="*/ 2147483647 w 5144"/>
                <a:gd name="T33" fmla="*/ 60483750 h 694"/>
                <a:gd name="T34" fmla="*/ 2147483647 w 5144"/>
                <a:gd name="T35" fmla="*/ 100806250 h 694"/>
                <a:gd name="T36" fmla="*/ 2147483647 w 5144"/>
                <a:gd name="T37" fmla="*/ 146169063 h 694"/>
                <a:gd name="T38" fmla="*/ 2147483647 w 5144"/>
                <a:gd name="T39" fmla="*/ 201612500 h 694"/>
                <a:gd name="T40" fmla="*/ 2147483647 w 5144"/>
                <a:gd name="T41" fmla="*/ 267136563 h 694"/>
                <a:gd name="T42" fmla="*/ 2147483647 w 5144"/>
                <a:gd name="T43" fmla="*/ 347781563 h 694"/>
                <a:gd name="T44" fmla="*/ 2147483647 w 5144"/>
                <a:gd name="T45" fmla="*/ 438507188 h 694"/>
                <a:gd name="T46" fmla="*/ 2147483647 w 5144"/>
                <a:gd name="T47" fmla="*/ 544353750 h 694"/>
                <a:gd name="T48" fmla="*/ 2147483647 w 5144"/>
                <a:gd name="T49" fmla="*/ 670361563 h 694"/>
                <a:gd name="T50" fmla="*/ 2147483647 w 5144"/>
                <a:gd name="T51" fmla="*/ 806450000 h 694"/>
                <a:gd name="T52" fmla="*/ 2147483647 w 5144"/>
                <a:gd name="T53" fmla="*/ 957659375 h 694"/>
                <a:gd name="T54" fmla="*/ 2147483647 w 5144"/>
                <a:gd name="T55" fmla="*/ 1129030000 h 694"/>
                <a:gd name="T56" fmla="*/ 2147483647 w 5144"/>
                <a:gd name="T57" fmla="*/ 1315521563 h 694"/>
                <a:gd name="T58" fmla="*/ 2147483647 w 5144"/>
                <a:gd name="T59" fmla="*/ 1522174375 h 694"/>
                <a:gd name="T60" fmla="*/ 2147483647 w 5144"/>
                <a:gd name="T61" fmla="*/ 1748988438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1471771250 h 584"/>
                <a:gd name="T2" fmla="*/ 0 w 3112"/>
                <a:gd name="T3" fmla="*/ 1471771250 h 584"/>
                <a:gd name="T4" fmla="*/ 226814063 w 3112"/>
                <a:gd name="T5" fmla="*/ 1411287500 h 584"/>
                <a:gd name="T6" fmla="*/ 846772500 w 3112"/>
                <a:gd name="T7" fmla="*/ 1255037813 h 584"/>
                <a:gd name="T8" fmla="*/ 1275199063 w 3112"/>
                <a:gd name="T9" fmla="*/ 1149191250 h 584"/>
                <a:gd name="T10" fmla="*/ 1769149688 w 3112"/>
                <a:gd name="T11" fmla="*/ 1033264063 h 584"/>
                <a:gd name="T12" fmla="*/ 2147483647 w 3112"/>
                <a:gd name="T13" fmla="*/ 907256250 h 584"/>
                <a:gd name="T14" fmla="*/ 2147483647 w 3112"/>
                <a:gd name="T15" fmla="*/ 771167813 h 584"/>
                <a:gd name="T16" fmla="*/ 2147483647 w 3112"/>
                <a:gd name="T17" fmla="*/ 640119688 h 584"/>
                <a:gd name="T18" fmla="*/ 2147483647 w 3112"/>
                <a:gd name="T19" fmla="*/ 509071563 h 584"/>
                <a:gd name="T20" fmla="*/ 2147483647 w 3112"/>
                <a:gd name="T21" fmla="*/ 388104063 h 584"/>
                <a:gd name="T22" fmla="*/ 2147483647 w 3112"/>
                <a:gd name="T23" fmla="*/ 272176875 h 584"/>
                <a:gd name="T24" fmla="*/ 2147483647 w 3112"/>
                <a:gd name="T25" fmla="*/ 221773750 h 584"/>
                <a:gd name="T26" fmla="*/ 2147483647 w 3112"/>
                <a:gd name="T27" fmla="*/ 171370625 h 584"/>
                <a:gd name="T28" fmla="*/ 2147483647 w 3112"/>
                <a:gd name="T29" fmla="*/ 131048125 h 584"/>
                <a:gd name="T30" fmla="*/ 2147483647 w 3112"/>
                <a:gd name="T31" fmla="*/ 90725625 h 584"/>
                <a:gd name="T32" fmla="*/ 2147483647 w 3112"/>
                <a:gd name="T33" fmla="*/ 60483750 h 584"/>
                <a:gd name="T34" fmla="*/ 2147483647 w 3112"/>
                <a:gd name="T35" fmla="*/ 35282188 h 584"/>
                <a:gd name="T36" fmla="*/ 2147483647 w 3112"/>
                <a:gd name="T37" fmla="*/ 15120938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9063908 w 8196"/>
                <a:gd name="T51" fmla="*/ 110886875 h 1192"/>
                <a:gd name="T52" fmla="*/ 1339111161 w 8196"/>
                <a:gd name="T53" fmla="*/ 186491563 h 1192"/>
                <a:gd name="T54" fmla="*/ 944958629 w 8196"/>
                <a:gd name="T55" fmla="*/ 272176875 h 1192"/>
                <a:gd name="T56" fmla="*/ 626603132 w 8196"/>
                <a:gd name="T57" fmla="*/ 362902500 h 1192"/>
                <a:gd name="T58" fmla="*/ 373939989 w 8196"/>
                <a:gd name="T59" fmla="*/ 443547500 h 1192"/>
                <a:gd name="T60" fmla="*/ 121278436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" descr="TAMAgRE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2213" y="6240463"/>
            <a:ext cx="13985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72022"/>
            <a:ext cx="8747216" cy="4454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7" y="421196"/>
            <a:ext cx="8747217" cy="970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D2E8E-B81D-42C2-BD83-02C3E37A9FFF}" type="datetime1">
              <a:rPr lang="en-US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0A115-4E5F-4649-B613-4867BD8D3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10800000">
            <a:off x="0" y="6037263"/>
            <a:ext cx="9144000" cy="841375"/>
          </a:xfrm>
          <a:prstGeom prst="roundRect">
            <a:avLst>
              <a:gd name="adj" fmla="val 0"/>
            </a:avLst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595959"/>
              </a:solidFill>
            </a:endParaRPr>
          </a:p>
        </p:txBody>
      </p:sp>
      <p:grpSp>
        <p:nvGrpSpPr>
          <p:cNvPr id="5" name="Group 15"/>
          <p:cNvGrpSpPr>
            <a:grpSpLocks noChangeAspect="1"/>
          </p:cNvGrpSpPr>
          <p:nvPr userDrawn="1"/>
        </p:nvGrpSpPr>
        <p:grpSpPr bwMode="auto">
          <a:xfrm flipH="1" flipV="1">
            <a:off x="0" y="6037263"/>
            <a:ext cx="9144000" cy="779462"/>
            <a:chOff x="-3905251" y="4294188"/>
            <a:chExt cx="13027839" cy="1892300"/>
          </a:xfrm>
        </p:grpSpPr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1799391563 h 762"/>
                <a:gd name="T2" fmla="*/ 2147483647 w 5216"/>
                <a:gd name="T3" fmla="*/ 1728827188 h 762"/>
                <a:gd name="T4" fmla="*/ 2147483647 w 5216"/>
                <a:gd name="T5" fmla="*/ 1537295313 h 762"/>
                <a:gd name="T6" fmla="*/ 2147483647 w 5216"/>
                <a:gd name="T7" fmla="*/ 1280239375 h 762"/>
                <a:gd name="T8" fmla="*/ 2147483647 w 5216"/>
                <a:gd name="T9" fmla="*/ 942538438 h 762"/>
                <a:gd name="T10" fmla="*/ 2147483647 w 5216"/>
                <a:gd name="T11" fmla="*/ 745966250 h 762"/>
                <a:gd name="T12" fmla="*/ 2147483647 w 5216"/>
                <a:gd name="T13" fmla="*/ 594756875 h 762"/>
                <a:gd name="T14" fmla="*/ 2147483647 w 5216"/>
                <a:gd name="T15" fmla="*/ 463708750 h 762"/>
                <a:gd name="T16" fmla="*/ 2147483647 w 5216"/>
                <a:gd name="T17" fmla="*/ 352821875 h 762"/>
                <a:gd name="T18" fmla="*/ 2147483647 w 5216"/>
                <a:gd name="T19" fmla="*/ 257055938 h 762"/>
                <a:gd name="T20" fmla="*/ 2147483647 w 5216"/>
                <a:gd name="T21" fmla="*/ 181451250 h 762"/>
                <a:gd name="T22" fmla="*/ 2147483647 w 5216"/>
                <a:gd name="T23" fmla="*/ 70564375 h 762"/>
                <a:gd name="T24" fmla="*/ 2147483647 w 5216"/>
                <a:gd name="T25" fmla="*/ 10080625 h 762"/>
                <a:gd name="T26" fmla="*/ 1622980821 w 5216"/>
                <a:gd name="T27" fmla="*/ 0 h 762"/>
                <a:gd name="T28" fmla="*/ 902216046 w 5216"/>
                <a:gd name="T29" fmla="*/ 25201563 h 762"/>
                <a:gd name="T30" fmla="*/ 277217221 w 5216"/>
                <a:gd name="T31" fmla="*/ 80645000 h 762"/>
                <a:gd name="T32" fmla="*/ 0 w 5216"/>
                <a:gd name="T33" fmla="*/ 120967500 h 762"/>
                <a:gd name="T34" fmla="*/ 791329158 w 5216"/>
                <a:gd name="T35" fmla="*/ 216733438 h 762"/>
                <a:gd name="T36" fmla="*/ 1643142073 w 5216"/>
                <a:gd name="T37" fmla="*/ 352821875 h 762"/>
                <a:gd name="T38" fmla="*/ 2147483647 w 5216"/>
                <a:gd name="T39" fmla="*/ 529232813 h 762"/>
                <a:gd name="T40" fmla="*/ 2147483647 w 5216"/>
                <a:gd name="T41" fmla="*/ 745966250 h 762"/>
                <a:gd name="T42" fmla="*/ 2147483647 w 5216"/>
                <a:gd name="T43" fmla="*/ 952619063 h 762"/>
                <a:gd name="T44" fmla="*/ 2147483647 w 5216"/>
                <a:gd name="T45" fmla="*/ 1300400625 h 762"/>
                <a:gd name="T46" fmla="*/ 2147483647 w 5216"/>
                <a:gd name="T47" fmla="*/ 1441529375 h 762"/>
                <a:gd name="T48" fmla="*/ 2147483647 w 5216"/>
                <a:gd name="T49" fmla="*/ 1562496875 h 762"/>
                <a:gd name="T50" fmla="*/ 2147483647 w 5216"/>
                <a:gd name="T51" fmla="*/ 1668343438 h 762"/>
                <a:gd name="T52" fmla="*/ 2147483647 w 5216"/>
                <a:gd name="T53" fmla="*/ 1748988438 h 762"/>
                <a:gd name="T54" fmla="*/ 2147483647 w 5216"/>
                <a:gd name="T55" fmla="*/ 1819552813 h 762"/>
                <a:gd name="T56" fmla="*/ 2147483647 w 5216"/>
                <a:gd name="T57" fmla="*/ 1864915625 h 762"/>
                <a:gd name="T58" fmla="*/ 2147483647 w 5216"/>
                <a:gd name="T59" fmla="*/ 1900197813 h 762"/>
                <a:gd name="T60" fmla="*/ 2147483647 w 5216"/>
                <a:gd name="T61" fmla="*/ 1920359063 h 762"/>
                <a:gd name="T62" fmla="*/ 2147483647 w 5216"/>
                <a:gd name="T63" fmla="*/ 1920359063 h 762"/>
                <a:gd name="T64" fmla="*/ 2147483647 w 5216"/>
                <a:gd name="T65" fmla="*/ 1910278438 h 762"/>
                <a:gd name="T66" fmla="*/ 2147483647 w 5216"/>
                <a:gd name="T67" fmla="*/ 1885076875 h 762"/>
                <a:gd name="T68" fmla="*/ 2147483647 w 5216"/>
                <a:gd name="T69" fmla="*/ 1844754375 h 762"/>
                <a:gd name="T70" fmla="*/ 2147483647 w 5216"/>
                <a:gd name="T71" fmla="*/ 1799391563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76410938 h 694"/>
                <a:gd name="T2" fmla="*/ 0 w 5144"/>
                <a:gd name="T3" fmla="*/ 176410938 h 694"/>
                <a:gd name="T4" fmla="*/ 45362813 w 5144"/>
                <a:gd name="T5" fmla="*/ 166330313 h 694"/>
                <a:gd name="T6" fmla="*/ 181451250 w 5144"/>
                <a:gd name="T7" fmla="*/ 141128750 h 694"/>
                <a:gd name="T8" fmla="*/ 413305625 w 5144"/>
                <a:gd name="T9" fmla="*/ 105846563 h 694"/>
                <a:gd name="T10" fmla="*/ 564515000 w 5144"/>
                <a:gd name="T11" fmla="*/ 85685313 h 694"/>
                <a:gd name="T12" fmla="*/ 740925938 w 5144"/>
                <a:gd name="T13" fmla="*/ 65524063 h 694"/>
                <a:gd name="T14" fmla="*/ 937498125 w 5144"/>
                <a:gd name="T15" fmla="*/ 50403125 h 694"/>
                <a:gd name="T16" fmla="*/ 1164312188 w 5144"/>
                <a:gd name="T17" fmla="*/ 35282188 h 694"/>
                <a:gd name="T18" fmla="*/ 1411287500 w 5144"/>
                <a:gd name="T19" fmla="*/ 20161250 h 694"/>
                <a:gd name="T20" fmla="*/ 1688504688 w 5144"/>
                <a:gd name="T21" fmla="*/ 10080625 h 694"/>
                <a:gd name="T22" fmla="*/ 1990923438 w 5144"/>
                <a:gd name="T23" fmla="*/ 5040313 h 694"/>
                <a:gd name="T24" fmla="*/ 2147483647 w 5144"/>
                <a:gd name="T25" fmla="*/ 0 h 694"/>
                <a:gd name="T26" fmla="*/ 2147483647 w 5144"/>
                <a:gd name="T27" fmla="*/ 5040313 h 694"/>
                <a:gd name="T28" fmla="*/ 2147483647 w 5144"/>
                <a:gd name="T29" fmla="*/ 15120938 h 694"/>
                <a:gd name="T30" fmla="*/ 2147483647 w 5144"/>
                <a:gd name="T31" fmla="*/ 35282188 h 694"/>
                <a:gd name="T32" fmla="*/ 2147483647 w 5144"/>
                <a:gd name="T33" fmla="*/ 60483750 h 694"/>
                <a:gd name="T34" fmla="*/ 2147483647 w 5144"/>
                <a:gd name="T35" fmla="*/ 100806250 h 694"/>
                <a:gd name="T36" fmla="*/ 2147483647 w 5144"/>
                <a:gd name="T37" fmla="*/ 146169063 h 694"/>
                <a:gd name="T38" fmla="*/ 2147483647 w 5144"/>
                <a:gd name="T39" fmla="*/ 201612500 h 694"/>
                <a:gd name="T40" fmla="*/ 2147483647 w 5144"/>
                <a:gd name="T41" fmla="*/ 267136563 h 694"/>
                <a:gd name="T42" fmla="*/ 2147483647 w 5144"/>
                <a:gd name="T43" fmla="*/ 347781563 h 694"/>
                <a:gd name="T44" fmla="*/ 2147483647 w 5144"/>
                <a:gd name="T45" fmla="*/ 438507188 h 694"/>
                <a:gd name="T46" fmla="*/ 2147483647 w 5144"/>
                <a:gd name="T47" fmla="*/ 544353750 h 694"/>
                <a:gd name="T48" fmla="*/ 2147483647 w 5144"/>
                <a:gd name="T49" fmla="*/ 670361563 h 694"/>
                <a:gd name="T50" fmla="*/ 2147483647 w 5144"/>
                <a:gd name="T51" fmla="*/ 806450000 h 694"/>
                <a:gd name="T52" fmla="*/ 2147483647 w 5144"/>
                <a:gd name="T53" fmla="*/ 957659375 h 694"/>
                <a:gd name="T54" fmla="*/ 2147483647 w 5144"/>
                <a:gd name="T55" fmla="*/ 1129030000 h 694"/>
                <a:gd name="T56" fmla="*/ 2147483647 w 5144"/>
                <a:gd name="T57" fmla="*/ 1315521563 h 694"/>
                <a:gd name="T58" fmla="*/ 2147483647 w 5144"/>
                <a:gd name="T59" fmla="*/ 1522174375 h 694"/>
                <a:gd name="T60" fmla="*/ 2147483647 w 5144"/>
                <a:gd name="T61" fmla="*/ 1748988438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1471771250 h 584"/>
                <a:gd name="T2" fmla="*/ 0 w 3112"/>
                <a:gd name="T3" fmla="*/ 1471771250 h 584"/>
                <a:gd name="T4" fmla="*/ 226814063 w 3112"/>
                <a:gd name="T5" fmla="*/ 1411287500 h 584"/>
                <a:gd name="T6" fmla="*/ 846772500 w 3112"/>
                <a:gd name="T7" fmla="*/ 1255037813 h 584"/>
                <a:gd name="T8" fmla="*/ 1275199063 w 3112"/>
                <a:gd name="T9" fmla="*/ 1149191250 h 584"/>
                <a:gd name="T10" fmla="*/ 1769149688 w 3112"/>
                <a:gd name="T11" fmla="*/ 1033264063 h 584"/>
                <a:gd name="T12" fmla="*/ 2147483647 w 3112"/>
                <a:gd name="T13" fmla="*/ 907256250 h 584"/>
                <a:gd name="T14" fmla="*/ 2147483647 w 3112"/>
                <a:gd name="T15" fmla="*/ 771167813 h 584"/>
                <a:gd name="T16" fmla="*/ 2147483647 w 3112"/>
                <a:gd name="T17" fmla="*/ 640119688 h 584"/>
                <a:gd name="T18" fmla="*/ 2147483647 w 3112"/>
                <a:gd name="T19" fmla="*/ 509071563 h 584"/>
                <a:gd name="T20" fmla="*/ 2147483647 w 3112"/>
                <a:gd name="T21" fmla="*/ 388104063 h 584"/>
                <a:gd name="T22" fmla="*/ 2147483647 w 3112"/>
                <a:gd name="T23" fmla="*/ 272176875 h 584"/>
                <a:gd name="T24" fmla="*/ 2147483647 w 3112"/>
                <a:gd name="T25" fmla="*/ 221773750 h 584"/>
                <a:gd name="T26" fmla="*/ 2147483647 w 3112"/>
                <a:gd name="T27" fmla="*/ 171370625 h 584"/>
                <a:gd name="T28" fmla="*/ 2147483647 w 3112"/>
                <a:gd name="T29" fmla="*/ 131048125 h 584"/>
                <a:gd name="T30" fmla="*/ 2147483647 w 3112"/>
                <a:gd name="T31" fmla="*/ 90725625 h 584"/>
                <a:gd name="T32" fmla="*/ 2147483647 w 3112"/>
                <a:gd name="T33" fmla="*/ 60483750 h 584"/>
                <a:gd name="T34" fmla="*/ 2147483647 w 3112"/>
                <a:gd name="T35" fmla="*/ 35282188 h 584"/>
                <a:gd name="T36" fmla="*/ 2147483647 w 3112"/>
                <a:gd name="T37" fmla="*/ 15120938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9063908 w 8196"/>
                <a:gd name="T51" fmla="*/ 110886875 h 1192"/>
                <a:gd name="T52" fmla="*/ 1339111161 w 8196"/>
                <a:gd name="T53" fmla="*/ 186491563 h 1192"/>
                <a:gd name="T54" fmla="*/ 944958629 w 8196"/>
                <a:gd name="T55" fmla="*/ 272176875 h 1192"/>
                <a:gd name="T56" fmla="*/ 626603132 w 8196"/>
                <a:gd name="T57" fmla="*/ 362902500 h 1192"/>
                <a:gd name="T58" fmla="*/ 373939989 w 8196"/>
                <a:gd name="T59" fmla="*/ 443547500 h 1192"/>
                <a:gd name="T60" fmla="*/ 121278436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" descr="TAMAgRE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2213" y="433388"/>
            <a:ext cx="13985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14586"/>
            <a:ext cx="8747216" cy="4511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8" y="338328"/>
            <a:ext cx="6890530" cy="72742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10800000">
            <a:off x="0" y="6037263"/>
            <a:ext cx="9144000" cy="841375"/>
          </a:xfrm>
          <a:prstGeom prst="roundRect">
            <a:avLst>
              <a:gd name="adj" fmla="val 0"/>
            </a:avLst>
          </a:prstGeom>
          <a:solidFill>
            <a:srgbClr val="535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595959"/>
              </a:solidFill>
            </a:endParaRPr>
          </a:p>
        </p:txBody>
      </p:sp>
      <p:grpSp>
        <p:nvGrpSpPr>
          <p:cNvPr id="5" name="Group 15"/>
          <p:cNvGrpSpPr>
            <a:grpSpLocks noChangeAspect="1"/>
          </p:cNvGrpSpPr>
          <p:nvPr userDrawn="1"/>
        </p:nvGrpSpPr>
        <p:grpSpPr bwMode="auto">
          <a:xfrm flipH="1" flipV="1">
            <a:off x="0" y="6037263"/>
            <a:ext cx="9144000" cy="779462"/>
            <a:chOff x="-3905251" y="4294188"/>
            <a:chExt cx="13027839" cy="1892300"/>
          </a:xfrm>
        </p:grpSpPr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1799391563 h 762"/>
                <a:gd name="T2" fmla="*/ 2147483647 w 5216"/>
                <a:gd name="T3" fmla="*/ 1728827188 h 762"/>
                <a:gd name="T4" fmla="*/ 2147483647 w 5216"/>
                <a:gd name="T5" fmla="*/ 1537295313 h 762"/>
                <a:gd name="T6" fmla="*/ 2147483647 w 5216"/>
                <a:gd name="T7" fmla="*/ 1280239375 h 762"/>
                <a:gd name="T8" fmla="*/ 2147483647 w 5216"/>
                <a:gd name="T9" fmla="*/ 942538438 h 762"/>
                <a:gd name="T10" fmla="*/ 2147483647 w 5216"/>
                <a:gd name="T11" fmla="*/ 745966250 h 762"/>
                <a:gd name="T12" fmla="*/ 2147483647 w 5216"/>
                <a:gd name="T13" fmla="*/ 594756875 h 762"/>
                <a:gd name="T14" fmla="*/ 2147483647 w 5216"/>
                <a:gd name="T15" fmla="*/ 463708750 h 762"/>
                <a:gd name="T16" fmla="*/ 2147483647 w 5216"/>
                <a:gd name="T17" fmla="*/ 352821875 h 762"/>
                <a:gd name="T18" fmla="*/ 2147483647 w 5216"/>
                <a:gd name="T19" fmla="*/ 257055938 h 762"/>
                <a:gd name="T20" fmla="*/ 2147483647 w 5216"/>
                <a:gd name="T21" fmla="*/ 181451250 h 762"/>
                <a:gd name="T22" fmla="*/ 2147483647 w 5216"/>
                <a:gd name="T23" fmla="*/ 70564375 h 762"/>
                <a:gd name="T24" fmla="*/ 2147483647 w 5216"/>
                <a:gd name="T25" fmla="*/ 10080625 h 762"/>
                <a:gd name="T26" fmla="*/ 1622980821 w 5216"/>
                <a:gd name="T27" fmla="*/ 0 h 762"/>
                <a:gd name="T28" fmla="*/ 902216046 w 5216"/>
                <a:gd name="T29" fmla="*/ 25201563 h 762"/>
                <a:gd name="T30" fmla="*/ 277217221 w 5216"/>
                <a:gd name="T31" fmla="*/ 80645000 h 762"/>
                <a:gd name="T32" fmla="*/ 0 w 5216"/>
                <a:gd name="T33" fmla="*/ 120967500 h 762"/>
                <a:gd name="T34" fmla="*/ 791329158 w 5216"/>
                <a:gd name="T35" fmla="*/ 216733438 h 762"/>
                <a:gd name="T36" fmla="*/ 1643142073 w 5216"/>
                <a:gd name="T37" fmla="*/ 352821875 h 762"/>
                <a:gd name="T38" fmla="*/ 2147483647 w 5216"/>
                <a:gd name="T39" fmla="*/ 529232813 h 762"/>
                <a:gd name="T40" fmla="*/ 2147483647 w 5216"/>
                <a:gd name="T41" fmla="*/ 745966250 h 762"/>
                <a:gd name="T42" fmla="*/ 2147483647 w 5216"/>
                <a:gd name="T43" fmla="*/ 952619063 h 762"/>
                <a:gd name="T44" fmla="*/ 2147483647 w 5216"/>
                <a:gd name="T45" fmla="*/ 1300400625 h 762"/>
                <a:gd name="T46" fmla="*/ 2147483647 w 5216"/>
                <a:gd name="T47" fmla="*/ 1441529375 h 762"/>
                <a:gd name="T48" fmla="*/ 2147483647 w 5216"/>
                <a:gd name="T49" fmla="*/ 1562496875 h 762"/>
                <a:gd name="T50" fmla="*/ 2147483647 w 5216"/>
                <a:gd name="T51" fmla="*/ 1668343438 h 762"/>
                <a:gd name="T52" fmla="*/ 2147483647 w 5216"/>
                <a:gd name="T53" fmla="*/ 1748988438 h 762"/>
                <a:gd name="T54" fmla="*/ 2147483647 w 5216"/>
                <a:gd name="T55" fmla="*/ 1819552813 h 762"/>
                <a:gd name="T56" fmla="*/ 2147483647 w 5216"/>
                <a:gd name="T57" fmla="*/ 1864915625 h 762"/>
                <a:gd name="T58" fmla="*/ 2147483647 w 5216"/>
                <a:gd name="T59" fmla="*/ 1900197813 h 762"/>
                <a:gd name="T60" fmla="*/ 2147483647 w 5216"/>
                <a:gd name="T61" fmla="*/ 1920359063 h 762"/>
                <a:gd name="T62" fmla="*/ 2147483647 w 5216"/>
                <a:gd name="T63" fmla="*/ 1920359063 h 762"/>
                <a:gd name="T64" fmla="*/ 2147483647 w 5216"/>
                <a:gd name="T65" fmla="*/ 1910278438 h 762"/>
                <a:gd name="T66" fmla="*/ 2147483647 w 5216"/>
                <a:gd name="T67" fmla="*/ 1885076875 h 762"/>
                <a:gd name="T68" fmla="*/ 2147483647 w 5216"/>
                <a:gd name="T69" fmla="*/ 1844754375 h 762"/>
                <a:gd name="T70" fmla="*/ 2147483647 w 5216"/>
                <a:gd name="T71" fmla="*/ 1799391563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76410938 h 694"/>
                <a:gd name="T2" fmla="*/ 0 w 5144"/>
                <a:gd name="T3" fmla="*/ 176410938 h 694"/>
                <a:gd name="T4" fmla="*/ 45362813 w 5144"/>
                <a:gd name="T5" fmla="*/ 166330313 h 694"/>
                <a:gd name="T6" fmla="*/ 181451250 w 5144"/>
                <a:gd name="T7" fmla="*/ 141128750 h 694"/>
                <a:gd name="T8" fmla="*/ 413305625 w 5144"/>
                <a:gd name="T9" fmla="*/ 105846563 h 694"/>
                <a:gd name="T10" fmla="*/ 564515000 w 5144"/>
                <a:gd name="T11" fmla="*/ 85685313 h 694"/>
                <a:gd name="T12" fmla="*/ 740925938 w 5144"/>
                <a:gd name="T13" fmla="*/ 65524063 h 694"/>
                <a:gd name="T14" fmla="*/ 937498125 w 5144"/>
                <a:gd name="T15" fmla="*/ 50403125 h 694"/>
                <a:gd name="T16" fmla="*/ 1164312188 w 5144"/>
                <a:gd name="T17" fmla="*/ 35282188 h 694"/>
                <a:gd name="T18" fmla="*/ 1411287500 w 5144"/>
                <a:gd name="T19" fmla="*/ 20161250 h 694"/>
                <a:gd name="T20" fmla="*/ 1688504688 w 5144"/>
                <a:gd name="T21" fmla="*/ 10080625 h 694"/>
                <a:gd name="T22" fmla="*/ 1990923438 w 5144"/>
                <a:gd name="T23" fmla="*/ 5040313 h 694"/>
                <a:gd name="T24" fmla="*/ 2147483647 w 5144"/>
                <a:gd name="T25" fmla="*/ 0 h 694"/>
                <a:gd name="T26" fmla="*/ 2147483647 w 5144"/>
                <a:gd name="T27" fmla="*/ 5040313 h 694"/>
                <a:gd name="T28" fmla="*/ 2147483647 w 5144"/>
                <a:gd name="T29" fmla="*/ 15120938 h 694"/>
                <a:gd name="T30" fmla="*/ 2147483647 w 5144"/>
                <a:gd name="T31" fmla="*/ 35282188 h 694"/>
                <a:gd name="T32" fmla="*/ 2147483647 w 5144"/>
                <a:gd name="T33" fmla="*/ 60483750 h 694"/>
                <a:gd name="T34" fmla="*/ 2147483647 w 5144"/>
                <a:gd name="T35" fmla="*/ 100806250 h 694"/>
                <a:gd name="T36" fmla="*/ 2147483647 w 5144"/>
                <a:gd name="T37" fmla="*/ 146169063 h 694"/>
                <a:gd name="T38" fmla="*/ 2147483647 w 5144"/>
                <a:gd name="T39" fmla="*/ 201612500 h 694"/>
                <a:gd name="T40" fmla="*/ 2147483647 w 5144"/>
                <a:gd name="T41" fmla="*/ 267136563 h 694"/>
                <a:gd name="T42" fmla="*/ 2147483647 w 5144"/>
                <a:gd name="T43" fmla="*/ 347781563 h 694"/>
                <a:gd name="T44" fmla="*/ 2147483647 w 5144"/>
                <a:gd name="T45" fmla="*/ 438507188 h 694"/>
                <a:gd name="T46" fmla="*/ 2147483647 w 5144"/>
                <a:gd name="T47" fmla="*/ 544353750 h 694"/>
                <a:gd name="T48" fmla="*/ 2147483647 w 5144"/>
                <a:gd name="T49" fmla="*/ 670361563 h 694"/>
                <a:gd name="T50" fmla="*/ 2147483647 w 5144"/>
                <a:gd name="T51" fmla="*/ 806450000 h 694"/>
                <a:gd name="T52" fmla="*/ 2147483647 w 5144"/>
                <a:gd name="T53" fmla="*/ 957659375 h 694"/>
                <a:gd name="T54" fmla="*/ 2147483647 w 5144"/>
                <a:gd name="T55" fmla="*/ 1129030000 h 694"/>
                <a:gd name="T56" fmla="*/ 2147483647 w 5144"/>
                <a:gd name="T57" fmla="*/ 1315521563 h 694"/>
                <a:gd name="T58" fmla="*/ 2147483647 w 5144"/>
                <a:gd name="T59" fmla="*/ 1522174375 h 694"/>
                <a:gd name="T60" fmla="*/ 2147483647 w 5144"/>
                <a:gd name="T61" fmla="*/ 1748988438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1471771250 h 584"/>
                <a:gd name="T2" fmla="*/ 0 w 3112"/>
                <a:gd name="T3" fmla="*/ 1471771250 h 584"/>
                <a:gd name="T4" fmla="*/ 226814063 w 3112"/>
                <a:gd name="T5" fmla="*/ 1411287500 h 584"/>
                <a:gd name="T6" fmla="*/ 846772500 w 3112"/>
                <a:gd name="T7" fmla="*/ 1255037813 h 584"/>
                <a:gd name="T8" fmla="*/ 1275199063 w 3112"/>
                <a:gd name="T9" fmla="*/ 1149191250 h 584"/>
                <a:gd name="T10" fmla="*/ 1769149688 w 3112"/>
                <a:gd name="T11" fmla="*/ 1033264063 h 584"/>
                <a:gd name="T12" fmla="*/ 2147483647 w 3112"/>
                <a:gd name="T13" fmla="*/ 907256250 h 584"/>
                <a:gd name="T14" fmla="*/ 2147483647 w 3112"/>
                <a:gd name="T15" fmla="*/ 771167813 h 584"/>
                <a:gd name="T16" fmla="*/ 2147483647 w 3112"/>
                <a:gd name="T17" fmla="*/ 640119688 h 584"/>
                <a:gd name="T18" fmla="*/ 2147483647 w 3112"/>
                <a:gd name="T19" fmla="*/ 509071563 h 584"/>
                <a:gd name="T20" fmla="*/ 2147483647 w 3112"/>
                <a:gd name="T21" fmla="*/ 388104063 h 584"/>
                <a:gd name="T22" fmla="*/ 2147483647 w 3112"/>
                <a:gd name="T23" fmla="*/ 272176875 h 584"/>
                <a:gd name="T24" fmla="*/ 2147483647 w 3112"/>
                <a:gd name="T25" fmla="*/ 221773750 h 584"/>
                <a:gd name="T26" fmla="*/ 2147483647 w 3112"/>
                <a:gd name="T27" fmla="*/ 171370625 h 584"/>
                <a:gd name="T28" fmla="*/ 2147483647 w 3112"/>
                <a:gd name="T29" fmla="*/ 131048125 h 584"/>
                <a:gd name="T30" fmla="*/ 2147483647 w 3112"/>
                <a:gd name="T31" fmla="*/ 90725625 h 584"/>
                <a:gd name="T32" fmla="*/ 2147483647 w 3112"/>
                <a:gd name="T33" fmla="*/ 60483750 h 584"/>
                <a:gd name="T34" fmla="*/ 2147483647 w 3112"/>
                <a:gd name="T35" fmla="*/ 35282188 h 584"/>
                <a:gd name="T36" fmla="*/ 2147483647 w 3112"/>
                <a:gd name="T37" fmla="*/ 15120938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9063908 w 8196"/>
                <a:gd name="T51" fmla="*/ 110886875 h 1192"/>
                <a:gd name="T52" fmla="*/ 1339111161 w 8196"/>
                <a:gd name="T53" fmla="*/ 186491563 h 1192"/>
                <a:gd name="T54" fmla="*/ 944958629 w 8196"/>
                <a:gd name="T55" fmla="*/ 272176875 h 1192"/>
                <a:gd name="T56" fmla="*/ 626603132 w 8196"/>
                <a:gd name="T57" fmla="*/ 362902500 h 1192"/>
                <a:gd name="T58" fmla="*/ 373939989 w 8196"/>
                <a:gd name="T59" fmla="*/ 443547500 h 1192"/>
                <a:gd name="T60" fmla="*/ 121278436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" descr="TAMAgRE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2213" y="433388"/>
            <a:ext cx="13985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14586"/>
            <a:ext cx="8747216" cy="4511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8" y="338328"/>
            <a:ext cx="6890530" cy="72742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10800000">
            <a:off x="0" y="6254750"/>
            <a:ext cx="9144000" cy="623888"/>
          </a:xfrm>
          <a:prstGeom prst="roundRect">
            <a:avLst>
              <a:gd name="adj" fmla="val 0"/>
            </a:avLst>
          </a:prstGeom>
          <a:solidFill>
            <a:srgbClr val="5D9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595959"/>
              </a:solidFill>
            </a:endParaRPr>
          </a:p>
        </p:txBody>
      </p:sp>
      <p:grpSp>
        <p:nvGrpSpPr>
          <p:cNvPr id="5" name="Group 15"/>
          <p:cNvGrpSpPr>
            <a:grpSpLocks noChangeAspect="1"/>
          </p:cNvGrpSpPr>
          <p:nvPr userDrawn="1"/>
        </p:nvGrpSpPr>
        <p:grpSpPr bwMode="auto">
          <a:xfrm flipH="1" flipV="1">
            <a:off x="0" y="6037263"/>
            <a:ext cx="9144000" cy="779462"/>
            <a:chOff x="-3905251" y="4294188"/>
            <a:chExt cx="13027839" cy="1892300"/>
          </a:xfrm>
        </p:grpSpPr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1799391563 h 762"/>
                <a:gd name="T2" fmla="*/ 2147483647 w 5216"/>
                <a:gd name="T3" fmla="*/ 1728827188 h 762"/>
                <a:gd name="T4" fmla="*/ 2147483647 w 5216"/>
                <a:gd name="T5" fmla="*/ 1537295313 h 762"/>
                <a:gd name="T6" fmla="*/ 2147483647 w 5216"/>
                <a:gd name="T7" fmla="*/ 1280239375 h 762"/>
                <a:gd name="T8" fmla="*/ 2147483647 w 5216"/>
                <a:gd name="T9" fmla="*/ 942538438 h 762"/>
                <a:gd name="T10" fmla="*/ 2147483647 w 5216"/>
                <a:gd name="T11" fmla="*/ 745966250 h 762"/>
                <a:gd name="T12" fmla="*/ 2147483647 w 5216"/>
                <a:gd name="T13" fmla="*/ 594756875 h 762"/>
                <a:gd name="T14" fmla="*/ 2147483647 w 5216"/>
                <a:gd name="T15" fmla="*/ 463708750 h 762"/>
                <a:gd name="T16" fmla="*/ 2147483647 w 5216"/>
                <a:gd name="T17" fmla="*/ 352821875 h 762"/>
                <a:gd name="T18" fmla="*/ 2147483647 w 5216"/>
                <a:gd name="T19" fmla="*/ 257055938 h 762"/>
                <a:gd name="T20" fmla="*/ 2147483647 w 5216"/>
                <a:gd name="T21" fmla="*/ 181451250 h 762"/>
                <a:gd name="T22" fmla="*/ 2147483647 w 5216"/>
                <a:gd name="T23" fmla="*/ 70564375 h 762"/>
                <a:gd name="T24" fmla="*/ 2147483647 w 5216"/>
                <a:gd name="T25" fmla="*/ 10080625 h 762"/>
                <a:gd name="T26" fmla="*/ 1622980821 w 5216"/>
                <a:gd name="T27" fmla="*/ 0 h 762"/>
                <a:gd name="T28" fmla="*/ 902216046 w 5216"/>
                <a:gd name="T29" fmla="*/ 25201563 h 762"/>
                <a:gd name="T30" fmla="*/ 277217221 w 5216"/>
                <a:gd name="T31" fmla="*/ 80645000 h 762"/>
                <a:gd name="T32" fmla="*/ 0 w 5216"/>
                <a:gd name="T33" fmla="*/ 120967500 h 762"/>
                <a:gd name="T34" fmla="*/ 791329158 w 5216"/>
                <a:gd name="T35" fmla="*/ 216733438 h 762"/>
                <a:gd name="T36" fmla="*/ 1643142073 w 5216"/>
                <a:gd name="T37" fmla="*/ 352821875 h 762"/>
                <a:gd name="T38" fmla="*/ 2147483647 w 5216"/>
                <a:gd name="T39" fmla="*/ 529232813 h 762"/>
                <a:gd name="T40" fmla="*/ 2147483647 w 5216"/>
                <a:gd name="T41" fmla="*/ 745966250 h 762"/>
                <a:gd name="T42" fmla="*/ 2147483647 w 5216"/>
                <a:gd name="T43" fmla="*/ 952619063 h 762"/>
                <a:gd name="T44" fmla="*/ 2147483647 w 5216"/>
                <a:gd name="T45" fmla="*/ 1300400625 h 762"/>
                <a:gd name="T46" fmla="*/ 2147483647 w 5216"/>
                <a:gd name="T47" fmla="*/ 1441529375 h 762"/>
                <a:gd name="T48" fmla="*/ 2147483647 w 5216"/>
                <a:gd name="T49" fmla="*/ 1562496875 h 762"/>
                <a:gd name="T50" fmla="*/ 2147483647 w 5216"/>
                <a:gd name="T51" fmla="*/ 1668343438 h 762"/>
                <a:gd name="T52" fmla="*/ 2147483647 w 5216"/>
                <a:gd name="T53" fmla="*/ 1748988438 h 762"/>
                <a:gd name="T54" fmla="*/ 2147483647 w 5216"/>
                <a:gd name="T55" fmla="*/ 1819552813 h 762"/>
                <a:gd name="T56" fmla="*/ 2147483647 w 5216"/>
                <a:gd name="T57" fmla="*/ 1864915625 h 762"/>
                <a:gd name="T58" fmla="*/ 2147483647 w 5216"/>
                <a:gd name="T59" fmla="*/ 1900197813 h 762"/>
                <a:gd name="T60" fmla="*/ 2147483647 w 5216"/>
                <a:gd name="T61" fmla="*/ 1920359063 h 762"/>
                <a:gd name="T62" fmla="*/ 2147483647 w 5216"/>
                <a:gd name="T63" fmla="*/ 1920359063 h 762"/>
                <a:gd name="T64" fmla="*/ 2147483647 w 5216"/>
                <a:gd name="T65" fmla="*/ 1910278438 h 762"/>
                <a:gd name="T66" fmla="*/ 2147483647 w 5216"/>
                <a:gd name="T67" fmla="*/ 1885076875 h 762"/>
                <a:gd name="T68" fmla="*/ 2147483647 w 5216"/>
                <a:gd name="T69" fmla="*/ 1844754375 h 762"/>
                <a:gd name="T70" fmla="*/ 2147483647 w 5216"/>
                <a:gd name="T71" fmla="*/ 1799391563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176410938 h 694"/>
                <a:gd name="T2" fmla="*/ 0 w 5144"/>
                <a:gd name="T3" fmla="*/ 176410938 h 694"/>
                <a:gd name="T4" fmla="*/ 45362813 w 5144"/>
                <a:gd name="T5" fmla="*/ 166330313 h 694"/>
                <a:gd name="T6" fmla="*/ 181451250 w 5144"/>
                <a:gd name="T7" fmla="*/ 141128750 h 694"/>
                <a:gd name="T8" fmla="*/ 413305625 w 5144"/>
                <a:gd name="T9" fmla="*/ 105846563 h 694"/>
                <a:gd name="T10" fmla="*/ 564515000 w 5144"/>
                <a:gd name="T11" fmla="*/ 85685313 h 694"/>
                <a:gd name="T12" fmla="*/ 740925938 w 5144"/>
                <a:gd name="T13" fmla="*/ 65524063 h 694"/>
                <a:gd name="T14" fmla="*/ 937498125 w 5144"/>
                <a:gd name="T15" fmla="*/ 50403125 h 694"/>
                <a:gd name="T16" fmla="*/ 1164312188 w 5144"/>
                <a:gd name="T17" fmla="*/ 35282188 h 694"/>
                <a:gd name="T18" fmla="*/ 1411287500 w 5144"/>
                <a:gd name="T19" fmla="*/ 20161250 h 694"/>
                <a:gd name="T20" fmla="*/ 1688504688 w 5144"/>
                <a:gd name="T21" fmla="*/ 10080625 h 694"/>
                <a:gd name="T22" fmla="*/ 1990923438 w 5144"/>
                <a:gd name="T23" fmla="*/ 5040313 h 694"/>
                <a:gd name="T24" fmla="*/ 2147483647 w 5144"/>
                <a:gd name="T25" fmla="*/ 0 h 694"/>
                <a:gd name="T26" fmla="*/ 2147483647 w 5144"/>
                <a:gd name="T27" fmla="*/ 5040313 h 694"/>
                <a:gd name="T28" fmla="*/ 2147483647 w 5144"/>
                <a:gd name="T29" fmla="*/ 15120938 h 694"/>
                <a:gd name="T30" fmla="*/ 2147483647 w 5144"/>
                <a:gd name="T31" fmla="*/ 35282188 h 694"/>
                <a:gd name="T32" fmla="*/ 2147483647 w 5144"/>
                <a:gd name="T33" fmla="*/ 60483750 h 694"/>
                <a:gd name="T34" fmla="*/ 2147483647 w 5144"/>
                <a:gd name="T35" fmla="*/ 100806250 h 694"/>
                <a:gd name="T36" fmla="*/ 2147483647 w 5144"/>
                <a:gd name="T37" fmla="*/ 146169063 h 694"/>
                <a:gd name="T38" fmla="*/ 2147483647 w 5144"/>
                <a:gd name="T39" fmla="*/ 201612500 h 694"/>
                <a:gd name="T40" fmla="*/ 2147483647 w 5144"/>
                <a:gd name="T41" fmla="*/ 267136563 h 694"/>
                <a:gd name="T42" fmla="*/ 2147483647 w 5144"/>
                <a:gd name="T43" fmla="*/ 347781563 h 694"/>
                <a:gd name="T44" fmla="*/ 2147483647 w 5144"/>
                <a:gd name="T45" fmla="*/ 438507188 h 694"/>
                <a:gd name="T46" fmla="*/ 2147483647 w 5144"/>
                <a:gd name="T47" fmla="*/ 544353750 h 694"/>
                <a:gd name="T48" fmla="*/ 2147483647 w 5144"/>
                <a:gd name="T49" fmla="*/ 670361563 h 694"/>
                <a:gd name="T50" fmla="*/ 2147483647 w 5144"/>
                <a:gd name="T51" fmla="*/ 806450000 h 694"/>
                <a:gd name="T52" fmla="*/ 2147483647 w 5144"/>
                <a:gd name="T53" fmla="*/ 957659375 h 694"/>
                <a:gd name="T54" fmla="*/ 2147483647 w 5144"/>
                <a:gd name="T55" fmla="*/ 1129030000 h 694"/>
                <a:gd name="T56" fmla="*/ 2147483647 w 5144"/>
                <a:gd name="T57" fmla="*/ 1315521563 h 694"/>
                <a:gd name="T58" fmla="*/ 2147483647 w 5144"/>
                <a:gd name="T59" fmla="*/ 1522174375 h 694"/>
                <a:gd name="T60" fmla="*/ 2147483647 w 5144"/>
                <a:gd name="T61" fmla="*/ 1748988438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1471771250 h 584"/>
                <a:gd name="T2" fmla="*/ 0 w 3112"/>
                <a:gd name="T3" fmla="*/ 1471771250 h 584"/>
                <a:gd name="T4" fmla="*/ 226814063 w 3112"/>
                <a:gd name="T5" fmla="*/ 1411287500 h 584"/>
                <a:gd name="T6" fmla="*/ 846772500 w 3112"/>
                <a:gd name="T7" fmla="*/ 1255037813 h 584"/>
                <a:gd name="T8" fmla="*/ 1275199063 w 3112"/>
                <a:gd name="T9" fmla="*/ 1149191250 h 584"/>
                <a:gd name="T10" fmla="*/ 1769149688 w 3112"/>
                <a:gd name="T11" fmla="*/ 1033264063 h 584"/>
                <a:gd name="T12" fmla="*/ 2147483647 w 3112"/>
                <a:gd name="T13" fmla="*/ 907256250 h 584"/>
                <a:gd name="T14" fmla="*/ 2147483647 w 3112"/>
                <a:gd name="T15" fmla="*/ 771167813 h 584"/>
                <a:gd name="T16" fmla="*/ 2147483647 w 3112"/>
                <a:gd name="T17" fmla="*/ 640119688 h 584"/>
                <a:gd name="T18" fmla="*/ 2147483647 w 3112"/>
                <a:gd name="T19" fmla="*/ 509071563 h 584"/>
                <a:gd name="T20" fmla="*/ 2147483647 w 3112"/>
                <a:gd name="T21" fmla="*/ 388104063 h 584"/>
                <a:gd name="T22" fmla="*/ 2147483647 w 3112"/>
                <a:gd name="T23" fmla="*/ 272176875 h 584"/>
                <a:gd name="T24" fmla="*/ 2147483647 w 3112"/>
                <a:gd name="T25" fmla="*/ 221773750 h 584"/>
                <a:gd name="T26" fmla="*/ 2147483647 w 3112"/>
                <a:gd name="T27" fmla="*/ 171370625 h 584"/>
                <a:gd name="T28" fmla="*/ 2147483647 w 3112"/>
                <a:gd name="T29" fmla="*/ 131048125 h 584"/>
                <a:gd name="T30" fmla="*/ 2147483647 w 3112"/>
                <a:gd name="T31" fmla="*/ 90725625 h 584"/>
                <a:gd name="T32" fmla="*/ 2147483647 w 3112"/>
                <a:gd name="T33" fmla="*/ 60483750 h 584"/>
                <a:gd name="T34" fmla="*/ 2147483647 w 3112"/>
                <a:gd name="T35" fmla="*/ 35282188 h 584"/>
                <a:gd name="T36" fmla="*/ 2147483647 w 3112"/>
                <a:gd name="T37" fmla="*/ 15120938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9063908 w 8196"/>
                <a:gd name="T51" fmla="*/ 110886875 h 1192"/>
                <a:gd name="T52" fmla="*/ 1339111161 w 8196"/>
                <a:gd name="T53" fmla="*/ 186491563 h 1192"/>
                <a:gd name="T54" fmla="*/ 944958629 w 8196"/>
                <a:gd name="T55" fmla="*/ 272176875 h 1192"/>
                <a:gd name="T56" fmla="*/ 626603132 w 8196"/>
                <a:gd name="T57" fmla="*/ 362902500 h 1192"/>
                <a:gd name="T58" fmla="*/ 373939989 w 8196"/>
                <a:gd name="T59" fmla="*/ 443547500 h 1192"/>
                <a:gd name="T60" fmla="*/ 121278436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" descr="TAMAgRE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2213" y="433388"/>
            <a:ext cx="13985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8" y="1614586"/>
            <a:ext cx="8747216" cy="4511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638" y="338328"/>
            <a:ext cx="6890530" cy="72742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3675" y="338138"/>
            <a:ext cx="865505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402388"/>
            <a:ext cx="15049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i="1">
                <a:solidFill>
                  <a:srgbClr val="A6A6A6"/>
                </a:solidFill>
              </a:defRPr>
            </a:lvl1pPr>
          </a:lstStyle>
          <a:p>
            <a:pPr>
              <a:defRPr/>
            </a:pPr>
            <a:fld id="{22F7D6C6-8A5B-41F0-996B-7C487109A20F}" type="datetime1">
              <a:rPr lang="en-US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4023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i="1">
                <a:solidFill>
                  <a:srgbClr val="A6A6A6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4023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i="1">
                <a:solidFill>
                  <a:srgbClr val="A6A6A6"/>
                </a:solidFill>
              </a:defRPr>
            </a:lvl1pPr>
          </a:lstStyle>
          <a:p>
            <a:pPr>
              <a:defRPr/>
            </a:pPr>
            <a:fld id="{62BEC52B-C6B8-415F-93B5-E9F0FFD16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3675" y="1984375"/>
            <a:ext cx="8655050" cy="41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500000"/>
          </a:solidFill>
          <a:latin typeface="Georgia"/>
          <a:ea typeface="MS PGothic" pitchFamily="34" charset="-128"/>
          <a:cs typeface="Georgi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00000"/>
          </a:solidFill>
          <a:latin typeface="Georgia" pitchFamily="18" charset="0"/>
          <a:ea typeface="MS PGothic" pitchFamily="34" charset="-128"/>
          <a:cs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00000"/>
          </a:solidFill>
          <a:latin typeface="Georgia" pitchFamily="18" charset="0"/>
          <a:ea typeface="MS PGothic" pitchFamily="34" charset="-128"/>
          <a:cs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00000"/>
          </a:solidFill>
          <a:latin typeface="Georgia" pitchFamily="18" charset="0"/>
          <a:ea typeface="MS PGothic" pitchFamily="34" charset="-128"/>
          <a:cs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00000"/>
          </a:solidFill>
          <a:latin typeface="Georgia" pitchFamily="18" charset="0"/>
          <a:ea typeface="MS PGothic" pitchFamily="34" charset="-128"/>
          <a:cs typeface="Georg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80000"/>
        <a:buFont typeface="Wingdings" pitchFamily="2" charset="2"/>
        <a:buChar char=""/>
        <a:defRPr sz="24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644525" indent="-34290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100000"/>
        <a:buFont typeface="Lucida Grande" charset="0"/>
        <a:buChar char="◉"/>
        <a:defRPr sz="22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969963" indent="-34290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80000"/>
        <a:buFont typeface="Lucida Grande" charset="0"/>
        <a:buChar char="◉"/>
        <a:defRPr sz="20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3pPr>
      <a:lvl4pPr marL="1200150" indent="-28575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80000"/>
        <a:buFont typeface="Lucida Grande" charset="0"/>
        <a:buChar char="◉"/>
        <a:defRPr kern="1200"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519238" indent="-28575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80000"/>
        <a:buFont typeface="Lucida Grande" charset="0"/>
        <a:buChar char="◉"/>
        <a:defRPr sz="16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hyperlink" Target="mailto:pbdelaune@ag.tamu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Relationship Id="rId4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JPG"/><Relationship Id="rId2" Type="http://schemas.openxmlformats.org/officeDocument/2006/relationships/tags" Target="../tags/tag2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4" Type="http://schemas.openxmlformats.org/officeDocument/2006/relationships/chart" Target="../charts/char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9.xml"/><Relationship Id="rId4" Type="http://schemas.openxmlformats.org/officeDocument/2006/relationships/chart" Target="../charts/char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4" Type="http://schemas.openxmlformats.org/officeDocument/2006/relationships/chart" Target="../charts/char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4" Type="http://schemas.openxmlformats.org/officeDocument/2006/relationships/chart" Target="../charts/char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notesSlide" Target="../notesSlides/notesSlide33.xml"/><Relationship Id="rId7" Type="http://schemas.openxmlformats.org/officeDocument/2006/relationships/chart" Target="../charts/chart1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Relationship Id="rId9" Type="http://schemas.openxmlformats.org/officeDocument/2006/relationships/chart" Target="../charts/char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hyperlink" Target="mailto:pbdelaune@ag.tamu.edu" TargetMode="Externa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944" y="444643"/>
            <a:ext cx="8470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eorgia" pitchFamily="18" charset="0"/>
              </a:rPr>
              <a:t>Implementing No-till and Cover Crops in Texas Cotton Systems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97062" y="3419614"/>
            <a:ext cx="5510813" cy="1680609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dirty="0">
                <a:latin typeface="Arial" pitchFamily="34" charset="0"/>
                <a:cs typeface="Arial" pitchFamily="34" charset="0"/>
              </a:rPr>
              <a:t>Paul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DeLaune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1800" dirty="0">
                <a:latin typeface="Arial" pitchFamily="34" charset="0"/>
                <a:cs typeface="Arial" pitchFamily="34" charset="0"/>
              </a:rPr>
              <a:t>Texas A&amp;M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AgriLife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Research-Vernon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1800" dirty="0">
                <a:latin typeface="Arial" pitchFamily="34" charset="0"/>
                <a:cs typeface="Arial" pitchFamily="34" charset="0"/>
                <a:hlinkClick r:id="rId4"/>
              </a:rPr>
              <a:t>pbdelaune@ag.tamu.edu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9063198-91F1-4B32-8CFE-963F1ECC1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70" y="718380"/>
            <a:ext cx="7638293" cy="54513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AD5C2DB-4BCE-4FF5-ACAD-DF790A7C5749}"/>
              </a:ext>
            </a:extLst>
          </p:cNvPr>
          <p:cNvSpPr txBox="1"/>
          <p:nvPr/>
        </p:nvSpPr>
        <p:spPr>
          <a:xfrm>
            <a:off x="175670" y="226648"/>
            <a:ext cx="406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Subsurface Drip Irrigation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E79B4B7-DACF-4F76-9B30-DB7E8D15CA0B}"/>
              </a:ext>
            </a:extLst>
          </p:cNvPr>
          <p:cNvSpPr txBox="1"/>
          <p:nvPr/>
        </p:nvSpPr>
        <p:spPr>
          <a:xfrm>
            <a:off x="110837" y="6363855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Clay Loam Soil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113A30D0-7C8F-45F2-9822-405D0814CCA7}"/>
              </a:ext>
            </a:extLst>
          </p:cNvPr>
          <p:cNvCxnSpPr>
            <a:cxnSpLocks/>
          </p:cNvCxnSpPr>
          <p:nvPr/>
        </p:nvCxnSpPr>
        <p:spPr>
          <a:xfrm>
            <a:off x="1117600" y="3325850"/>
            <a:ext cx="2101272" cy="73891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9F29BF6-1104-4A2E-B6D2-7EE3FC8CCE0A}"/>
              </a:ext>
            </a:extLst>
          </p:cNvPr>
          <p:cNvCxnSpPr>
            <a:cxnSpLocks/>
          </p:cNvCxnSpPr>
          <p:nvPr/>
        </p:nvCxnSpPr>
        <p:spPr>
          <a:xfrm>
            <a:off x="1690115" y="2351414"/>
            <a:ext cx="1741194" cy="73891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C8B28EF-2E4E-4F8F-9FBC-9EAFB7D0587C}"/>
              </a:ext>
            </a:extLst>
          </p:cNvPr>
          <p:cNvCxnSpPr>
            <a:cxnSpLocks/>
          </p:cNvCxnSpPr>
          <p:nvPr/>
        </p:nvCxnSpPr>
        <p:spPr>
          <a:xfrm flipV="1">
            <a:off x="3218872" y="2425305"/>
            <a:ext cx="212437" cy="937490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3BF8BC3-C05B-477B-9702-B91AB90CCA17}"/>
              </a:ext>
            </a:extLst>
          </p:cNvPr>
          <p:cNvCxnSpPr>
            <a:cxnSpLocks/>
          </p:cNvCxnSpPr>
          <p:nvPr/>
        </p:nvCxnSpPr>
        <p:spPr>
          <a:xfrm flipV="1">
            <a:off x="1117600" y="2351414"/>
            <a:ext cx="572515" cy="974436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5137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48281" y="5016843"/>
            <a:ext cx="9489989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6063" y="157353"/>
            <a:ext cx="6890530" cy="727426"/>
          </a:xfrm>
        </p:spPr>
        <p:txBody>
          <a:bodyPr/>
          <a:lstStyle/>
          <a:p>
            <a:r>
              <a:rPr lang="en-US" dirty="0"/>
              <a:t>3-yr Average 2008-2010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3368322"/>
              </p:ext>
            </p:extLst>
          </p:nvPr>
        </p:nvGraphicFramePr>
        <p:xfrm>
          <a:off x="193675" y="931178"/>
          <a:ext cx="8747125" cy="5345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54072" y="6232912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 Replacement (%)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099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8281" y="5016843"/>
            <a:ext cx="9489989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90" y="799571"/>
            <a:ext cx="6656909" cy="543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01290" y="552449"/>
            <a:ext cx="555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500000"/>
                </a:solidFill>
                <a:latin typeface="Georgia" pitchFamily="18" charset="0"/>
              </a:rPr>
              <a:t>Net Return 2008-2010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="" xmlns:a16="http://schemas.microsoft.com/office/drawing/2014/main" id="{55FBF30E-DDE8-4A83-9C81-262A9C53B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9053" y="1605728"/>
            <a:ext cx="4766346" cy="3574759"/>
          </a:xfrm>
          <a:prstGeom prst="rect">
            <a:avLst/>
          </a:prstGeom>
        </p:spPr>
      </p:pic>
      <p:pic>
        <p:nvPicPr>
          <p:cNvPr id="6" name="Picture 5" descr="A train traveling down a dirt road&#10;&#10;Description automatically generated">
            <a:extLst>
              <a:ext uri="{FF2B5EF4-FFF2-40B4-BE49-F238E27FC236}">
                <a16:creationId xmlns="" xmlns:a16="http://schemas.microsoft.com/office/drawing/2014/main" id="{C45A9AE5-AB4C-4D99-A228-3A84EF976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79" y="2347417"/>
            <a:ext cx="4571820" cy="3428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18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4864412"/>
              </p:ext>
            </p:extLst>
          </p:nvPr>
        </p:nvGraphicFramePr>
        <p:xfrm>
          <a:off x="193675" y="1346200"/>
          <a:ext cx="8747125" cy="4779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Rotation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4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478499305"/>
              </p:ext>
            </p:extLst>
          </p:nvPr>
        </p:nvGraphicFramePr>
        <p:xfrm>
          <a:off x="647474" y="1251577"/>
          <a:ext cx="7807029" cy="4993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7481" y="682227"/>
            <a:ext cx="568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Soil Health Assessment – Haney Test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1416336" y="3038315"/>
            <a:ext cx="375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Extractable Organic C (mg/kg)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968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148281" y="5016843"/>
            <a:ext cx="9489989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527697" y="545569"/>
            <a:ext cx="6890530" cy="545571"/>
          </a:xfrm>
        </p:spPr>
        <p:txBody>
          <a:bodyPr/>
          <a:lstStyle/>
          <a:p>
            <a:r>
              <a:rPr lang="en-US" dirty="0"/>
              <a:t>Physical Properties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3"/>
          <a:stretch/>
        </p:blipFill>
        <p:spPr bwMode="auto">
          <a:xfrm>
            <a:off x="5749676" y="1237207"/>
            <a:ext cx="3230553" cy="424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 rot="16200000">
            <a:off x="5799502" y="3186584"/>
            <a:ext cx="864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Depth (cm)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7" y="1492259"/>
            <a:ext cx="5730558" cy="424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792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48281" y="5016843"/>
            <a:ext cx="9489989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1098862"/>
            <a:ext cx="7234075" cy="5059503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Stored Soil Moisture – 2 </a:t>
            </a:r>
            <a:r>
              <a:rPr lang="en-US" sz="3200" dirty="0" err="1"/>
              <a:t>ft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686221" y="2941660"/>
            <a:ext cx="276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Stored Soil Moisture (mm)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6983521" y="1732271"/>
            <a:ext cx="12700" cy="3517900"/>
          </a:xfrm>
          <a:prstGeom prst="line">
            <a:avLst/>
          </a:prstGeom>
          <a:ln w="28575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650017" y="1734798"/>
            <a:ext cx="12700" cy="351790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89309" y="3355248"/>
            <a:ext cx="1697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High Irrigation Initiated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8485" y="1448191"/>
            <a:ext cx="2018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Low/Med Irrigation Initiated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67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4452442"/>
              </p:ext>
            </p:extLst>
          </p:nvPr>
        </p:nvGraphicFramePr>
        <p:xfrm>
          <a:off x="533400" y="914400"/>
          <a:ext cx="8407400" cy="5211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3637" y="335140"/>
            <a:ext cx="3932314" cy="480504"/>
          </a:xfrm>
        </p:spPr>
        <p:txBody>
          <a:bodyPr/>
          <a:lstStyle/>
          <a:p>
            <a:r>
              <a:rPr lang="en-US" dirty="0"/>
              <a:t>Yield 2013-2018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498700" y="3335615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Lint Yield (</a:t>
            </a:r>
            <a:r>
              <a:rPr lang="en-US" dirty="0" err="1"/>
              <a:t>lb</a:t>
            </a:r>
            <a:r>
              <a:rPr lang="en-US" dirty="0"/>
              <a:t>/ac)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99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1448486"/>
              </p:ext>
            </p:extLst>
          </p:nvPr>
        </p:nvGraphicFramePr>
        <p:xfrm>
          <a:off x="533400" y="914400"/>
          <a:ext cx="8407400" cy="5211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3637" y="335140"/>
            <a:ext cx="3932314" cy="480504"/>
          </a:xfrm>
        </p:spPr>
        <p:txBody>
          <a:bodyPr/>
          <a:lstStyle/>
          <a:p>
            <a:r>
              <a:rPr lang="en-US" dirty="0"/>
              <a:t>IWUE 2013-2018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606903" y="3335615"/>
            <a:ext cx="19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Lint Yield (kg/mm)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2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091953"/>
            <a:ext cx="9143999" cy="3391270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</a:rPr>
              <a:t>USDA-ERS (Claassen et al., 2018; Economic Information Bulletin #197, Sept. 2018)</a:t>
            </a:r>
          </a:p>
          <a:p>
            <a:r>
              <a:rPr lang="en-US" sz="1800" dirty="0">
                <a:solidFill>
                  <a:srgbClr val="000000"/>
                </a:solidFill>
              </a:rPr>
              <a:t>Conservation tillage practices include no-till, strip-till, and mulch tillage</a:t>
            </a:r>
          </a:p>
          <a:p>
            <a:r>
              <a:rPr lang="en-US" sz="1800" dirty="0">
                <a:solidFill>
                  <a:srgbClr val="000000"/>
                </a:solidFill>
              </a:rPr>
              <a:t>Conservation tillage was used on roughly: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70% of soybean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65% of corn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67% of wheat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40% of cotton</a:t>
            </a: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7455" y="443969"/>
            <a:ext cx="7442617" cy="547061"/>
          </a:xfrm>
        </p:spPr>
        <p:txBody>
          <a:bodyPr/>
          <a:lstStyle/>
          <a:p>
            <a:r>
              <a:rPr lang="en-US" dirty="0"/>
              <a:t>Conservation Agriculture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243E245-B5E4-463C-9FDC-20C355E38191}"/>
              </a:ext>
            </a:extLst>
          </p:cNvPr>
          <p:cNvSpPr/>
          <p:nvPr/>
        </p:nvSpPr>
        <p:spPr>
          <a:xfrm>
            <a:off x="2286000" y="3136613"/>
            <a:ext cx="58224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>
              <a:latin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3536850-F949-46F3-899C-424975A7FF54}"/>
              </a:ext>
            </a:extLst>
          </p:cNvPr>
          <p:cNvGrpSpPr>
            <a:grpSpLocks/>
          </p:cNvGrpSpPr>
          <p:nvPr/>
        </p:nvGrpSpPr>
        <p:grpSpPr bwMode="auto">
          <a:xfrm>
            <a:off x="1902095" y="3917884"/>
            <a:ext cx="1782619" cy="1167763"/>
            <a:chOff x="0" y="0"/>
            <a:chExt cx="1660" cy="1060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727FCA15-4437-4ED2-BE59-DA0F213B28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" y="361"/>
              <a:ext cx="70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389F516E-81DE-4182-A1C7-2AAB33023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" y="587"/>
              <a:ext cx="220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A083A5CC-4CAA-4CA6-A98A-940A8C5AA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60" cy="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29487DB-B316-4A81-AF56-AA186B81738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363" y="3884964"/>
            <a:ext cx="1782619" cy="120068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03C2955-5D66-4095-AC09-7BEB4EA9B05D}"/>
              </a:ext>
            </a:extLst>
          </p:cNvPr>
          <p:cNvSpPr txBox="1"/>
          <p:nvPr/>
        </p:nvSpPr>
        <p:spPr>
          <a:xfrm>
            <a:off x="1752054" y="36651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†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0D1DDF3-920C-4CCA-B861-DE7B1DEAADC5}"/>
              </a:ext>
            </a:extLst>
          </p:cNvPr>
          <p:cNvSpPr txBox="1"/>
          <p:nvPr/>
        </p:nvSpPr>
        <p:spPr>
          <a:xfrm>
            <a:off x="1" y="6544332"/>
            <a:ext cx="543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† Figures adapted from Claassen et al., 2018; USDA-ERS Bulletin No. 197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5BC48FF-D94B-4DB2-B908-C16777ADB952}"/>
              </a:ext>
            </a:extLst>
          </p:cNvPr>
          <p:cNvSpPr txBox="1"/>
          <p:nvPr/>
        </p:nvSpPr>
        <p:spPr>
          <a:xfrm>
            <a:off x="2793404" y="3346620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Conservation Tillage in Cotton by Region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790B3ED-813B-475C-8ED5-92E2B0C24A08}"/>
              </a:ext>
            </a:extLst>
          </p:cNvPr>
          <p:cNvSpPr txBox="1"/>
          <p:nvPr/>
        </p:nvSpPr>
        <p:spPr>
          <a:xfrm>
            <a:off x="2306599" y="520974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en-US" dirty="0"/>
              <a:t>68%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DDB53B8-5467-4435-BD6D-74AFD8E935AC}"/>
              </a:ext>
            </a:extLst>
          </p:cNvPr>
          <p:cNvSpPr txBox="1"/>
          <p:nvPr/>
        </p:nvSpPr>
        <p:spPr>
          <a:xfrm>
            <a:off x="5917601" y="5209741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≈27</a:t>
            </a:r>
            <a:r>
              <a:rPr lang="en-US" dirty="0"/>
              <a:t>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690F089-7704-4759-B6DA-74430A145CCD}"/>
              </a:ext>
            </a:extLst>
          </p:cNvPr>
          <p:cNvSpPr txBox="1"/>
          <p:nvPr/>
        </p:nvSpPr>
        <p:spPr>
          <a:xfrm>
            <a:off x="696934" y="5702047"/>
            <a:ext cx="7733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Less than 3% of continuous tilled cotton acres adopt conservation crop rotation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257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48281" y="5016843"/>
            <a:ext cx="9489989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638" y="999322"/>
            <a:ext cx="8747216" cy="5013551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Cover Crops - Wheat &amp; Mix (30 </a:t>
            </a:r>
            <a:r>
              <a:rPr lang="en-US" sz="2000" dirty="0" err="1" smtClean="0">
                <a:solidFill>
                  <a:schemeClr val="tx1"/>
                </a:solidFill>
              </a:rPr>
              <a:t>lb</a:t>
            </a:r>
            <a:r>
              <a:rPr lang="en-US" sz="2000" dirty="0" smtClean="0">
                <a:solidFill>
                  <a:schemeClr val="tx1"/>
                </a:solidFill>
              </a:rPr>
              <a:t>/ac)</a:t>
            </a:r>
            <a:r>
              <a:rPr lang="en-US" sz="2000" dirty="0" smtClean="0">
                <a:solidFill>
                  <a:srgbClr val="FF00FF"/>
                </a:solidFill>
              </a:rPr>
              <a:t/>
            </a:r>
            <a:br>
              <a:rPr lang="en-US" sz="2000" dirty="0" smtClean="0">
                <a:solidFill>
                  <a:srgbClr val="FF00FF"/>
                </a:solidFill>
              </a:rPr>
            </a:br>
            <a:r>
              <a:rPr lang="en-US" sz="2000" dirty="0" smtClean="0">
                <a:solidFill>
                  <a:srgbClr val="FF00FF"/>
                </a:solidFill>
              </a:rPr>
              <a:t/>
            </a:r>
            <a:br>
              <a:rPr lang="en-US" sz="2000" dirty="0" smtClean="0">
                <a:solidFill>
                  <a:srgbClr val="FF00FF"/>
                </a:solidFill>
              </a:rPr>
            </a:br>
            <a:r>
              <a:rPr lang="en-US" sz="2000" dirty="0" smtClean="0">
                <a:solidFill>
                  <a:srgbClr val="FF00FF"/>
                </a:solidFill>
              </a:rPr>
              <a:t/>
            </a:r>
            <a:br>
              <a:rPr lang="en-US" sz="2000" dirty="0" smtClean="0">
                <a:solidFill>
                  <a:srgbClr val="FF00FF"/>
                </a:solidFill>
              </a:rPr>
            </a:br>
            <a:r>
              <a:rPr lang="en-US" sz="2000" dirty="0" smtClean="0">
                <a:solidFill>
                  <a:srgbClr val="FF00FF"/>
                </a:solidFill>
              </a:rPr>
              <a:t/>
            </a:r>
            <a:br>
              <a:rPr lang="en-US" sz="2000" dirty="0" smtClean="0">
                <a:solidFill>
                  <a:srgbClr val="FF00FF"/>
                </a:solidFill>
              </a:rPr>
            </a:br>
            <a:r>
              <a:rPr lang="en-US" sz="2000" dirty="0" smtClean="0">
                <a:solidFill>
                  <a:srgbClr val="FF00FF"/>
                </a:solidFill>
              </a:rPr>
              <a:t/>
            </a:r>
            <a:br>
              <a:rPr lang="en-US" sz="2000" dirty="0" smtClean="0">
                <a:solidFill>
                  <a:srgbClr val="FF00FF"/>
                </a:solidFill>
              </a:rPr>
            </a:br>
            <a:r>
              <a:rPr lang="en-US" sz="2000" dirty="0" smtClean="0">
                <a:solidFill>
                  <a:srgbClr val="FF00FF"/>
                </a:solidFill>
              </a:rPr>
              <a:t/>
            </a:r>
            <a:br>
              <a:rPr lang="en-US" sz="2000" dirty="0" smtClean="0">
                <a:solidFill>
                  <a:srgbClr val="FF00FF"/>
                </a:solidFill>
              </a:rPr>
            </a:br>
            <a:r>
              <a:rPr lang="en-US" sz="2000" dirty="0" smtClean="0">
                <a:solidFill>
                  <a:srgbClr val="FF00FF"/>
                </a:solidFill>
              </a:rPr>
              <a:t/>
            </a:r>
            <a:br>
              <a:rPr lang="en-US" sz="2000" dirty="0" smtClean="0">
                <a:solidFill>
                  <a:srgbClr val="FF00FF"/>
                </a:solidFill>
              </a:rPr>
            </a:br>
            <a:r>
              <a:rPr lang="en-US" sz="2000" dirty="0" smtClean="0">
                <a:solidFill>
                  <a:srgbClr val="FF00FF"/>
                </a:solidFill>
              </a:rPr>
              <a:t/>
            </a:r>
            <a:br>
              <a:rPr lang="en-US" sz="2000" dirty="0" smtClean="0">
                <a:solidFill>
                  <a:srgbClr val="FF00FF"/>
                </a:solidFill>
              </a:rPr>
            </a:br>
            <a:r>
              <a:rPr lang="en-US" sz="2000" dirty="0" smtClean="0">
                <a:solidFill>
                  <a:srgbClr val="FF00FF"/>
                </a:solidFill>
              </a:rPr>
              <a:t/>
            </a:r>
            <a:br>
              <a:rPr lang="en-US" sz="2000" dirty="0" smtClean="0">
                <a:solidFill>
                  <a:srgbClr val="FF00FF"/>
                </a:solidFill>
              </a:rPr>
            </a:br>
            <a:r>
              <a:rPr lang="en-US" sz="2000" dirty="0" smtClean="0">
                <a:solidFill>
                  <a:srgbClr val="FF00FF"/>
                </a:solidFill>
              </a:rPr>
              <a:t/>
            </a:r>
            <a:br>
              <a:rPr lang="en-US" sz="2000" dirty="0" smtClean="0">
                <a:solidFill>
                  <a:srgbClr val="FF00FF"/>
                </a:solidFill>
              </a:rPr>
            </a:br>
            <a:r>
              <a:rPr lang="en-US" sz="2000" dirty="0" smtClean="0">
                <a:solidFill>
                  <a:srgbClr val="FF00FF"/>
                </a:solidFill>
              </a:rPr>
              <a:t/>
            </a:r>
            <a:br>
              <a:rPr lang="en-US" sz="2000" dirty="0" smtClean="0">
                <a:solidFill>
                  <a:srgbClr val="FF00FF"/>
                </a:solidFill>
              </a:rPr>
            </a:br>
            <a:endParaRPr lang="en-US" sz="2000" dirty="0" smtClean="0">
              <a:solidFill>
                <a:srgbClr val="FF00FF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LESA </a:t>
            </a:r>
            <a:r>
              <a:rPr lang="en-US" sz="2000" dirty="0">
                <a:solidFill>
                  <a:schemeClr val="tx1"/>
                </a:solidFill>
              </a:rPr>
              <a:t>Pivot Irrigation, irrigated at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         ≈</a:t>
            </a:r>
            <a:r>
              <a:rPr lang="en-US" sz="2000" dirty="0">
                <a:solidFill>
                  <a:schemeClr val="tx1"/>
                </a:solidFill>
              </a:rPr>
              <a:t>85% Crop ET Replacement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301625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lvl="1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3638" y="242792"/>
            <a:ext cx="7232398" cy="727426"/>
          </a:xfrm>
        </p:spPr>
        <p:txBody>
          <a:bodyPr/>
          <a:lstStyle/>
          <a:p>
            <a:r>
              <a:rPr lang="en-US" dirty="0"/>
              <a:t>Pivot Irrigated Cotton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/>
          <a:stretch/>
        </p:blipFill>
        <p:spPr>
          <a:xfrm>
            <a:off x="6086900" y="1452158"/>
            <a:ext cx="2961564" cy="2312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/>
          <a:stretch/>
        </p:blipFill>
        <p:spPr>
          <a:xfrm>
            <a:off x="5445456" y="3859962"/>
            <a:ext cx="3603007" cy="274324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73EC94AB-F0B4-4831-AF48-16A873F1F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502717"/>
              </p:ext>
            </p:extLst>
          </p:nvPr>
        </p:nvGraphicFramePr>
        <p:xfrm>
          <a:off x="64655" y="1649115"/>
          <a:ext cx="5902033" cy="27049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1473">
                  <a:extLst>
                    <a:ext uri="{9D8B030D-6E8A-4147-A177-3AD203B41FA5}">
                      <a16:colId xmlns="" xmlns:a16="http://schemas.microsoft.com/office/drawing/2014/main" val="3494702176"/>
                    </a:ext>
                  </a:extLst>
                </a:gridCol>
                <a:gridCol w="802112">
                  <a:extLst>
                    <a:ext uri="{9D8B030D-6E8A-4147-A177-3AD203B41FA5}">
                      <a16:colId xmlns="" xmlns:a16="http://schemas.microsoft.com/office/drawing/2014/main" val="331230928"/>
                    </a:ext>
                  </a:extLst>
                </a:gridCol>
                <a:gridCol w="802112">
                  <a:extLst>
                    <a:ext uri="{9D8B030D-6E8A-4147-A177-3AD203B41FA5}">
                      <a16:colId xmlns="" xmlns:a16="http://schemas.microsoft.com/office/drawing/2014/main" val="2478214102"/>
                    </a:ext>
                  </a:extLst>
                </a:gridCol>
                <a:gridCol w="802112">
                  <a:extLst>
                    <a:ext uri="{9D8B030D-6E8A-4147-A177-3AD203B41FA5}">
                      <a16:colId xmlns="" xmlns:a16="http://schemas.microsoft.com/office/drawing/2014/main" val="1329530400"/>
                    </a:ext>
                  </a:extLst>
                </a:gridCol>
                <a:gridCol w="802112">
                  <a:extLst>
                    <a:ext uri="{9D8B030D-6E8A-4147-A177-3AD203B41FA5}">
                      <a16:colId xmlns="" xmlns:a16="http://schemas.microsoft.com/office/drawing/2014/main" val="3604715108"/>
                    </a:ext>
                  </a:extLst>
                </a:gridCol>
                <a:gridCol w="802112">
                  <a:extLst>
                    <a:ext uri="{9D8B030D-6E8A-4147-A177-3AD203B41FA5}">
                      <a16:colId xmlns="" xmlns:a16="http://schemas.microsoft.com/office/drawing/2014/main" val="2016518198"/>
                    </a:ext>
                  </a:extLst>
                </a:gridCol>
              </a:tblGrid>
              <a:tr h="3005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Cover Crop Species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2012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2013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2014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130580798"/>
                  </a:ext>
                </a:extLst>
              </a:tr>
              <a:tr h="3005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Rye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441240377"/>
                  </a:ext>
                </a:extLst>
              </a:tr>
              <a:tr h="3005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Wheat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9.5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96288988"/>
                  </a:ext>
                </a:extLst>
              </a:tr>
              <a:tr h="3005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Austrian winter pea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136100464"/>
                  </a:ext>
                </a:extLst>
              </a:tr>
              <a:tr h="3005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Hairy vetch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77753834"/>
                  </a:ext>
                </a:extLst>
              </a:tr>
              <a:tr h="3005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Crimson clover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878825547"/>
                  </a:ext>
                </a:extLst>
              </a:tr>
              <a:tr h="3005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Turnip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620707042"/>
                  </a:ext>
                </a:extLst>
              </a:tr>
              <a:tr h="3005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Radish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667485560"/>
                  </a:ext>
                </a:extLst>
              </a:tr>
              <a:tr h="3005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22680791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2684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4200477"/>
              </p:ext>
            </p:extLst>
          </p:nvPr>
        </p:nvGraphicFramePr>
        <p:xfrm>
          <a:off x="688769" y="1065754"/>
          <a:ext cx="8252031" cy="5060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Lint Yield – 2013-2018 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372900" y="3079531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Lint Yield (</a:t>
            </a:r>
            <a:r>
              <a:rPr lang="en-US" dirty="0" err="1"/>
              <a:t>lb</a:t>
            </a:r>
            <a:r>
              <a:rPr lang="en-US" dirty="0"/>
              <a:t>/ac)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721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2820AC2-DFA9-4D0E-BAA8-FAC0F751961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7" y="711200"/>
            <a:ext cx="7601527" cy="54309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C162A4D-45D9-4E82-9BA1-08F013205D91}"/>
              </a:ext>
            </a:extLst>
          </p:cNvPr>
          <p:cNvSpPr txBox="1"/>
          <p:nvPr/>
        </p:nvSpPr>
        <p:spPr>
          <a:xfrm>
            <a:off x="1533236" y="606608"/>
            <a:ext cx="3306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Pivot: 2013-2018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431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3" t="30114" r="22069" b="24367"/>
          <a:stretch/>
        </p:blipFill>
        <p:spPr>
          <a:xfrm rot="686631">
            <a:off x="5942645" y="291321"/>
            <a:ext cx="2993442" cy="2139716"/>
          </a:xfrm>
          <a:prstGeom prst="rect">
            <a:avLst/>
          </a:prstGeom>
          <a:ln w="22225">
            <a:solidFill>
              <a:srgbClr val="630025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0420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Lint Yield</a:t>
            </a:r>
            <a:r>
              <a:rPr lang="en-US" b="1" dirty="0">
                <a:solidFill>
                  <a:srgbClr val="FF00F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00FF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3100" b="1" dirty="0">
                <a:solidFill>
                  <a:srgbClr val="5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(DP 1321 B2RF)</a:t>
            </a:r>
            <a:endParaRPr lang="en-US" b="1" dirty="0">
              <a:solidFill>
                <a:srgbClr val="50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r="2399"/>
          <a:stretch/>
        </p:blipFill>
        <p:spPr bwMode="auto">
          <a:xfrm>
            <a:off x="985513" y="1935783"/>
            <a:ext cx="6852201" cy="431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CA095F-CDB7-48B3-B7FF-C5C3D89E3B6F}"/>
              </a:ext>
            </a:extLst>
          </p:cNvPr>
          <p:cNvSpPr txBox="1"/>
          <p:nvPr/>
        </p:nvSpPr>
        <p:spPr>
          <a:xfrm>
            <a:off x="19874" y="6480427"/>
            <a:ext cx="449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Katie Lewis, Lubbock; Agron. J. 110:1616-1623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170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F28140-3967-4F37-BD9D-7B1232EA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66510"/>
            <a:ext cx="8991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30025"/>
                </a:solidFill>
                <a:latin typeface="Arial Narrow" panose="020B0606020202030204" pitchFamily="34" charset="0"/>
              </a:rPr>
              <a:t>Possible Reasons for Reduced Yield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77F732-24A6-45F1-BECC-E1A16F81E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720" y="1249912"/>
            <a:ext cx="8305800" cy="5715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Root-knot nematode 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99026A-E33C-4346-8C00-D0EBB4974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054" y="6085692"/>
            <a:ext cx="1654946" cy="772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13DA997-6089-448F-8A38-D68BE71FDB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60" r="8769"/>
          <a:stretch/>
        </p:blipFill>
        <p:spPr>
          <a:xfrm>
            <a:off x="1006520" y="1832145"/>
            <a:ext cx="5965054" cy="42354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507A9F6-22BB-4C6F-B029-D9DA7F5EBEDD}"/>
              </a:ext>
            </a:extLst>
          </p:cNvPr>
          <p:cNvSpPr/>
          <p:nvPr/>
        </p:nvSpPr>
        <p:spPr>
          <a:xfrm>
            <a:off x="1920920" y="6143446"/>
            <a:ext cx="63460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002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Samples collected October 2018 by Dr. Terry Wheeler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405719" y="1249912"/>
            <a:ext cx="148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84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78558" y="784881"/>
            <a:ext cx="3206386" cy="596235"/>
          </a:xfrm>
        </p:spPr>
        <p:txBody>
          <a:bodyPr/>
          <a:lstStyle/>
          <a:p>
            <a:r>
              <a:rPr lang="en-US" dirty="0"/>
              <a:t>Lamesa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923515"/>
              </p:ext>
            </p:extLst>
          </p:nvPr>
        </p:nvGraphicFramePr>
        <p:xfrm>
          <a:off x="337731" y="637504"/>
          <a:ext cx="5490515" cy="6220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" name="SPW 11.0 Graph" r:id="rId5" imgW="5569200" imgH="3992400" progId="SigmaPlotGraphicObject.10">
                  <p:embed/>
                </p:oleObj>
              </mc:Choice>
              <mc:Fallback>
                <p:oleObj name="SPW 11.0 Graph" r:id="rId5" imgW="5569200" imgH="3992400" progId="SigmaPlotGraphicObject.10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7731" y="637504"/>
                        <a:ext cx="5490515" cy="6220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359" y="1589517"/>
            <a:ext cx="3073936" cy="425643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66317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48281" y="5016843"/>
            <a:ext cx="9489989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6756" y="1398261"/>
            <a:ext cx="8747216" cy="50500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No-Till without a cover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Conventional Till without a cover (bedded)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No-till with cover (2011*)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*Austrian winter field pea (35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lb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/ac)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*Crimson clover (15)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*Hairy Vetch (20)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*Wheat (30)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Mix (30)  </a:t>
            </a:r>
          </a:p>
          <a:p>
            <a:pPr lvl="1"/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sz="2200" dirty="0">
                <a:solidFill>
                  <a:schemeClr val="tx1"/>
                </a:solidFill>
                <a:latin typeface="+mn-lt"/>
              </a:rPr>
              <a:t>Chemically terminate in April </a:t>
            </a:r>
          </a:p>
          <a:p>
            <a:r>
              <a:rPr lang="en-US" sz="2200" dirty="0">
                <a:solidFill>
                  <a:schemeClr val="tx1"/>
                </a:solidFill>
                <a:latin typeface="+mn-lt"/>
              </a:rPr>
              <a:t>No Fertilizer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3638" y="338328"/>
            <a:ext cx="7232398" cy="727426"/>
          </a:xfrm>
        </p:spPr>
        <p:txBody>
          <a:bodyPr/>
          <a:lstStyle/>
          <a:p>
            <a:r>
              <a:rPr lang="en-US" dirty="0" err="1"/>
              <a:t>Dryland</a:t>
            </a:r>
            <a:r>
              <a:rPr lang="en-US" dirty="0"/>
              <a:t> Cotton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236" y="4531057"/>
            <a:ext cx="2592717" cy="1944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46" y="1332712"/>
            <a:ext cx="2366107" cy="29715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830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1184190"/>
              </p:ext>
            </p:extLst>
          </p:nvPr>
        </p:nvGraphicFramePr>
        <p:xfrm>
          <a:off x="635000" y="972114"/>
          <a:ext cx="7823200" cy="520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itle 2"/>
          <p:cNvSpPr txBox="1">
            <a:spLocks/>
          </p:cNvSpPr>
          <p:nvPr/>
        </p:nvSpPr>
        <p:spPr bwMode="auto">
          <a:xfrm>
            <a:off x="301004" y="312928"/>
            <a:ext cx="6890530" cy="72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00000"/>
                </a:solidFill>
                <a:latin typeface="Georgia"/>
                <a:ea typeface="MS PGothic" pitchFamily="34" charset="-128"/>
                <a:cs typeface="Georgi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00000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00000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00000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00000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/>
              <a:t>Stored Soil Water in Top 2 </a:t>
            </a:r>
            <a:r>
              <a:rPr lang="en-US" sz="2800" dirty="0" err="1"/>
              <a:t>ft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894675" y="3109960"/>
            <a:ext cx="2760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Stored Soil Moisture (mm)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3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Stored Soil Water in Top 2 ft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2142132"/>
              </p:ext>
            </p:extLst>
          </p:nvPr>
        </p:nvGraphicFramePr>
        <p:xfrm>
          <a:off x="306917" y="783167"/>
          <a:ext cx="8297334" cy="5757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89452" y="4370919"/>
            <a:ext cx="30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3348" y="3570826"/>
            <a:ext cx="30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3910" y="3871388"/>
            <a:ext cx="30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7105" y="3188803"/>
            <a:ext cx="30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09999" y="3658693"/>
            <a:ext cx="30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99978" y="3419522"/>
            <a:ext cx="30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47731" y="3460776"/>
            <a:ext cx="30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93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48281" y="5016843"/>
            <a:ext cx="9489989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>
            <a:extLst>
              <a:ext uri="{FF2B5EF4-FFF2-40B4-BE49-F238E27FC236}">
                <a16:creationId xmlns="" xmlns:a16="http://schemas.microsoft.com/office/drawing/2014/main" id="{F7F87E1E-E916-4951-BE58-F4172D3E76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201065"/>
              </p:ext>
            </p:extLst>
          </p:nvPr>
        </p:nvGraphicFramePr>
        <p:xfrm>
          <a:off x="1514764" y="-575729"/>
          <a:ext cx="6040581" cy="663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" name="SPW 14.0 Graph" r:id="rId5" imgW="6592673" imgH="7240698" progId="SigmaPlotGraphicObject.13">
                  <p:embed/>
                </p:oleObj>
              </mc:Choice>
              <mc:Fallback>
                <p:oleObj name="SPW 14.0 Graph" r:id="rId5" imgW="6592673" imgH="7240698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14764" y="-575729"/>
                        <a:ext cx="6040581" cy="6634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="" xmlns:a16="http://schemas.microsoft.com/office/drawing/2014/main" id="{93CE5612-BAD9-4568-9555-F9DA6F36F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Infiltration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882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37" y="156368"/>
            <a:ext cx="8747217" cy="848804"/>
          </a:xfrm>
        </p:spPr>
        <p:txBody>
          <a:bodyPr/>
          <a:lstStyle/>
          <a:p>
            <a:r>
              <a:rPr lang="en-US" dirty="0"/>
              <a:t>Residue Management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301" y="2036918"/>
            <a:ext cx="2827777" cy="376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873" y="2036916"/>
            <a:ext cx="2832428" cy="376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3" y="2036916"/>
            <a:ext cx="2823150" cy="376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723" y="898013"/>
            <a:ext cx="53623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Cotton is a low residue crop</a:t>
            </a:r>
          </a:p>
          <a:p>
            <a:r>
              <a:rPr lang="en-US" sz="2000" dirty="0"/>
              <a:t>Continuous cotton </a:t>
            </a:r>
            <a:r>
              <a:rPr lang="en-US" sz="2000" dirty="0" smtClean="0"/>
              <a:t>systems…is </a:t>
            </a:r>
            <a:r>
              <a:rPr lang="en-US" sz="2000" dirty="0"/>
              <a:t>no-till “enough”</a:t>
            </a:r>
          </a:p>
          <a:p>
            <a:r>
              <a:rPr lang="en-US" sz="2000" dirty="0"/>
              <a:t>Can cover crops add beneficial residue?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5752065"/>
            <a:ext cx="1796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Conventional Till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7741" y="5762265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No-Till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6500" y="5762265"/>
            <a:ext cx="241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No-Till with Cover Crop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7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4063441"/>
              </p:ext>
            </p:extLst>
          </p:nvPr>
        </p:nvGraphicFramePr>
        <p:xfrm>
          <a:off x="463138" y="1248724"/>
          <a:ext cx="8477662" cy="4877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3637" y="278696"/>
            <a:ext cx="8747217" cy="970028"/>
          </a:xfrm>
        </p:spPr>
        <p:txBody>
          <a:bodyPr/>
          <a:lstStyle/>
          <a:p>
            <a:r>
              <a:rPr lang="en-US" dirty="0"/>
              <a:t>Lint Yield (2013-2016)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462350" y="3336967"/>
            <a:ext cx="1579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Lint Yield (</a:t>
            </a:r>
            <a:r>
              <a:rPr lang="en-US" sz="1600" dirty="0" err="1"/>
              <a:t>lb</a:t>
            </a:r>
            <a:r>
              <a:rPr lang="en-US" sz="1600" dirty="0"/>
              <a:t>/ac)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714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3740194"/>
              </p:ext>
            </p:extLst>
          </p:nvPr>
        </p:nvGraphicFramePr>
        <p:xfrm>
          <a:off x="439387" y="1125302"/>
          <a:ext cx="8501413" cy="4734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3637" y="421196"/>
            <a:ext cx="8747217" cy="687168"/>
          </a:xfrm>
        </p:spPr>
        <p:txBody>
          <a:bodyPr/>
          <a:lstStyle/>
          <a:p>
            <a:r>
              <a:rPr lang="en-US" dirty="0"/>
              <a:t>Net Return (2013-2016)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73B1D30-F52C-45C2-9BA3-7CE733EB02CF}"/>
              </a:ext>
            </a:extLst>
          </p:cNvPr>
          <p:cNvSpPr txBox="1"/>
          <p:nvPr/>
        </p:nvSpPr>
        <p:spPr>
          <a:xfrm>
            <a:off x="0" y="5729436"/>
            <a:ext cx="7841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Cover Seed Costs       ($22.65)</a:t>
            </a:r>
            <a:r>
              <a:rPr lang="en-US" sz="1100" dirty="0">
                <a:solidFill>
                  <a:srgbClr val="FF00FF"/>
                </a:solidFill>
              </a:rPr>
              <a:t>	</a:t>
            </a:r>
            <a:r>
              <a:rPr lang="en-US" sz="1100" dirty="0"/>
              <a:t>                  ($26.35)                      ($8.10)</a:t>
            </a:r>
            <a:r>
              <a:rPr lang="en-US" sz="1100" dirty="0">
                <a:solidFill>
                  <a:srgbClr val="FF00FF"/>
                </a:solidFill>
              </a:rPr>
              <a:t>	</a:t>
            </a:r>
            <a:r>
              <a:rPr lang="en-US" sz="1100" dirty="0"/>
              <a:t>($19.95)</a:t>
            </a:r>
            <a:r>
              <a:rPr lang="en-US" sz="1100" dirty="0">
                <a:solidFill>
                  <a:srgbClr val="FF00FF"/>
                </a:solidFill>
              </a:rPr>
              <a:t>	</a:t>
            </a:r>
            <a:r>
              <a:rPr lang="en-US" sz="1100" dirty="0"/>
              <a:t>      </a:t>
            </a:r>
            <a:r>
              <a:rPr lang="en-US" sz="1100" dirty="0" smtClean="0"/>
              <a:t> </a:t>
            </a:r>
            <a:r>
              <a:rPr lang="en-US" sz="1100" dirty="0"/>
              <a:t>($32.85)</a:t>
            </a:r>
            <a:r>
              <a:rPr lang="en-US" sz="1100" dirty="0">
                <a:solidFill>
                  <a:srgbClr val="FF00FF"/>
                </a:solidFill>
              </a:rPr>
              <a:t>	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88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B42B35-1514-417B-B180-5AF563BCB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91" y="668251"/>
            <a:ext cx="4783017" cy="2877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CC2B983-DB89-4742-A99F-C3F91FB40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012" y="686841"/>
            <a:ext cx="4783017" cy="2871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091CAB4-DC4C-4A16-BBC0-BE10C2947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974" y="3557931"/>
            <a:ext cx="6173510" cy="3005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C13E5E3-DE5F-4CFA-9963-358B09CABDE8}"/>
              </a:ext>
            </a:extLst>
          </p:cNvPr>
          <p:cNvSpPr txBox="1"/>
          <p:nvPr/>
        </p:nvSpPr>
        <p:spPr>
          <a:xfrm>
            <a:off x="618836" y="234080"/>
            <a:ext cx="2041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Soil Health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650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148281" y="5016843"/>
            <a:ext cx="9489989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007490060"/>
              </p:ext>
            </p:extLst>
          </p:nvPr>
        </p:nvGraphicFramePr>
        <p:xfrm>
          <a:off x="30989681" y="15831659"/>
          <a:ext cx="8812626" cy="5651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709677215"/>
              </p:ext>
            </p:extLst>
          </p:nvPr>
        </p:nvGraphicFramePr>
        <p:xfrm>
          <a:off x="31142081" y="15984059"/>
          <a:ext cx="8812626" cy="5651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270846054"/>
              </p:ext>
            </p:extLst>
          </p:nvPr>
        </p:nvGraphicFramePr>
        <p:xfrm>
          <a:off x="38677129" y="20507883"/>
          <a:ext cx="1125178" cy="975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754688802"/>
              </p:ext>
            </p:extLst>
          </p:nvPr>
        </p:nvGraphicFramePr>
        <p:xfrm>
          <a:off x="38829529" y="20660283"/>
          <a:ext cx="1125178" cy="975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040821444"/>
              </p:ext>
            </p:extLst>
          </p:nvPr>
        </p:nvGraphicFramePr>
        <p:xfrm>
          <a:off x="38981929" y="20812683"/>
          <a:ext cx="1125178" cy="975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4040109326"/>
              </p:ext>
            </p:extLst>
          </p:nvPr>
        </p:nvGraphicFramePr>
        <p:xfrm>
          <a:off x="435935" y="993588"/>
          <a:ext cx="8335925" cy="5071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B86C18-A82C-46CD-87E8-BE37E1512C0B}"/>
              </a:ext>
            </a:extLst>
          </p:cNvPr>
          <p:cNvSpPr txBox="1"/>
          <p:nvPr/>
        </p:nvSpPr>
        <p:spPr>
          <a:xfrm>
            <a:off x="7647093" y="6223781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*0-4 inches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C42C8F4-5EBE-4BEB-B581-A4BA4F39F637}"/>
              </a:ext>
            </a:extLst>
          </p:cNvPr>
          <p:cNvSpPr txBox="1"/>
          <p:nvPr/>
        </p:nvSpPr>
        <p:spPr>
          <a:xfrm>
            <a:off x="602827" y="329972"/>
            <a:ext cx="1872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Soil Nitrate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077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48281" y="5016843"/>
            <a:ext cx="9489989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0" y="1025974"/>
            <a:ext cx="8423519" cy="50938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919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93636" y="265270"/>
            <a:ext cx="8747217" cy="773708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C7927109-A1B3-486F-A15C-92BE9BA386B8}"/>
              </a:ext>
            </a:extLst>
          </p:cNvPr>
          <p:cNvSpPr txBox="1">
            <a:spLocks/>
          </p:cNvSpPr>
          <p:nvPr/>
        </p:nvSpPr>
        <p:spPr bwMode="auto">
          <a:xfrm>
            <a:off x="117489" y="964287"/>
            <a:ext cx="8487052" cy="562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Wingdings" pitchFamily="2" charset="2"/>
              <a:buChar char="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644525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100000"/>
              <a:buFont typeface="Lucida Grande" charset="0"/>
              <a:buChar char="◉"/>
              <a:defRPr sz="2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969963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 charset="0"/>
              <a:buChar char="◉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200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 charset="0"/>
              <a:buChar char="◉"/>
              <a:defRPr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151923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0000"/>
              <a:buFont typeface="Lucida Grande" charset="0"/>
              <a:buChar char="◉"/>
              <a:defRPr sz="16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Over the long-term, no-till systems have resulted in improved yields.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Cover crops and crop rotation can be an important management tool in cotton systems.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Stored soil moisture can be significantly lower due to cover crops by the time of termination. However, stored soil moisture is restored by cash crop planting </a:t>
            </a:r>
            <a:r>
              <a:rPr lang="en-US" i="1" dirty="0">
                <a:solidFill>
                  <a:schemeClr val="tx1"/>
                </a:solidFill>
              </a:rPr>
              <a:t>IF</a:t>
            </a:r>
            <a:r>
              <a:rPr lang="en-US" dirty="0">
                <a:solidFill>
                  <a:schemeClr val="tx1"/>
                </a:solidFill>
              </a:rPr>
              <a:t> adequate rainfall is received.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Manage for your system and goals! Cover crops must be managed for respective systems.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61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8"/>
          <a:stretch/>
        </p:blipFill>
        <p:spPr>
          <a:xfrm>
            <a:off x="4562606" y="767861"/>
            <a:ext cx="4417621" cy="2985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2" r="4114" b="10277"/>
          <a:stretch/>
        </p:blipFill>
        <p:spPr>
          <a:xfrm>
            <a:off x="168014" y="3896172"/>
            <a:ext cx="4222312" cy="2780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0"/>
          <a:stretch/>
        </p:blipFill>
        <p:spPr>
          <a:xfrm>
            <a:off x="168013" y="767861"/>
            <a:ext cx="4222312" cy="29852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30846" y="4303082"/>
            <a:ext cx="42223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Questions?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Paul </a:t>
            </a:r>
            <a:r>
              <a:rPr lang="en-US" sz="2000" dirty="0" err="1"/>
              <a:t>DeLaune</a:t>
            </a:r>
            <a:endParaRPr lang="en-US" sz="2000" dirty="0"/>
          </a:p>
          <a:p>
            <a:pPr algn="ctr"/>
            <a:r>
              <a:rPr lang="en-US" sz="2000" dirty="0">
                <a:solidFill>
                  <a:srgbClr val="000090"/>
                </a:solidFill>
                <a:hlinkClick r:id="rId7"/>
              </a:rPr>
              <a:t>pbdelaune@ag.tamu.edu</a:t>
            </a:r>
            <a:endParaRPr lang="en-US" sz="2000" dirty="0">
              <a:solidFill>
                <a:srgbClr val="000090"/>
              </a:solidFill>
            </a:endParaRPr>
          </a:p>
          <a:p>
            <a:pPr algn="ctr"/>
            <a:endParaRPr lang="en-US" sz="2000" dirty="0">
              <a:solidFill>
                <a:srgbClr val="000090"/>
              </a:solidFill>
            </a:endParaRPr>
          </a:p>
          <a:p>
            <a:pPr algn="ctr"/>
            <a:endParaRPr lang="en-US" sz="2000" dirty="0">
              <a:solidFill>
                <a:srgbClr val="00009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85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9764" y="1416171"/>
            <a:ext cx="8747216" cy="529224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 No-till acreage has increased in cotton.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Strip-till vs. No-till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Cover crops  - what is your goal?  (residue, weed control, erosion control, nutrient cycling?)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When &amp; how to plant/terminate cover crops?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Late summer/early fall using modified drill or broadcasting;  drilling after harvest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Termination timing/method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293" y="533644"/>
            <a:ext cx="8747217" cy="793829"/>
          </a:xfrm>
        </p:spPr>
        <p:txBody>
          <a:bodyPr/>
          <a:lstStyle/>
          <a:p>
            <a:r>
              <a:rPr lang="en-US" dirty="0"/>
              <a:t>No-Till &amp; Cover Crops in Cotton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132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637" y="1473221"/>
            <a:ext cx="8747216" cy="5292247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+mn-lt"/>
              </a:rPr>
              <a:t>Not trying to produce an award winning ‘crop’.</a:t>
            </a:r>
          </a:p>
          <a:p>
            <a:endParaRPr lang="en-US" sz="2200" dirty="0">
              <a:solidFill>
                <a:schemeClr val="tx1"/>
              </a:solidFill>
              <a:latin typeface="+mn-lt"/>
            </a:endParaRPr>
          </a:p>
          <a:p>
            <a:r>
              <a:rPr lang="en-US" sz="2200" dirty="0">
                <a:solidFill>
                  <a:schemeClr val="tx1"/>
                </a:solidFill>
                <a:latin typeface="+mn-lt"/>
              </a:rPr>
              <a:t>Do not seed at “full” seeding rates (not trying to match what we see in a farm magazine).</a:t>
            </a:r>
          </a:p>
          <a:p>
            <a:pPr marL="0" indent="0">
              <a:buNone/>
            </a:pPr>
            <a:endParaRPr lang="en-US" sz="2200" dirty="0">
              <a:solidFill>
                <a:schemeClr val="tx1"/>
              </a:solidFill>
              <a:latin typeface="+mn-lt"/>
            </a:endParaRPr>
          </a:p>
          <a:p>
            <a:r>
              <a:rPr lang="en-US" sz="2200" dirty="0">
                <a:solidFill>
                  <a:schemeClr val="tx1"/>
                </a:solidFill>
                <a:latin typeface="+mn-lt"/>
              </a:rPr>
              <a:t>Do not fertilize cover crops.</a:t>
            </a:r>
          </a:p>
          <a:p>
            <a:endParaRPr lang="en-US" sz="2200" dirty="0">
              <a:solidFill>
                <a:schemeClr val="tx1"/>
              </a:solidFill>
              <a:latin typeface="+mn-lt"/>
            </a:endParaRPr>
          </a:p>
          <a:p>
            <a:r>
              <a:rPr lang="en-US" sz="2200" dirty="0">
                <a:solidFill>
                  <a:schemeClr val="tx1"/>
                </a:solidFill>
                <a:latin typeface="+mj-lt"/>
              </a:rPr>
              <a:t>Typically do not irrigate cover crops.</a:t>
            </a:r>
          </a:p>
          <a:p>
            <a:endParaRPr lang="en-US" sz="2200" dirty="0">
              <a:solidFill>
                <a:schemeClr val="tx1"/>
              </a:solidFill>
              <a:latin typeface="+mj-lt"/>
            </a:endParaRPr>
          </a:p>
          <a:p>
            <a:r>
              <a:rPr lang="en-US" sz="2200" dirty="0">
                <a:solidFill>
                  <a:schemeClr val="tx1"/>
                </a:solidFill>
                <a:latin typeface="+mj-lt"/>
              </a:rPr>
              <a:t>Apply in-season herbicides to cover crops as needed and feasible. Mix vs. single species cover crop.</a:t>
            </a:r>
          </a:p>
          <a:p>
            <a:endParaRPr lang="en-US" sz="2200" dirty="0">
              <a:solidFill>
                <a:schemeClr val="tx1"/>
              </a:solidFill>
              <a:latin typeface="+mj-lt"/>
            </a:endParaRPr>
          </a:p>
          <a:p>
            <a:r>
              <a:rPr lang="en-US" sz="2200" dirty="0">
                <a:solidFill>
                  <a:schemeClr val="tx1"/>
                </a:solidFill>
                <a:latin typeface="+mj-lt"/>
              </a:rPr>
              <a:t>Hope to keep management as low as possible.</a:t>
            </a:r>
          </a:p>
          <a:p>
            <a:endParaRPr lang="en-US" sz="2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166" y="646224"/>
            <a:ext cx="8747217" cy="793829"/>
          </a:xfrm>
        </p:spPr>
        <p:txBody>
          <a:bodyPr/>
          <a:lstStyle/>
          <a:p>
            <a:r>
              <a:rPr lang="en-US" dirty="0"/>
              <a:t>Cover Crop Management in Our Research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63E304F-7604-4369-828E-25A5112F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165" y="6083741"/>
            <a:ext cx="1652159" cy="7742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09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D1A699B4-DC7F-4678-9DAA-C1AAB68F77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reflection endPos="65000" dist="50800" dir="5400000" sy="-100000" algn="bl" rotWithShape="0"/>
          </a:effectLst>
        </p:spPr>
      </p:pic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90F35744-A457-40A7-B300-800BC24D7F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8450" y="1200726"/>
            <a:ext cx="8542338" cy="5525511"/>
          </a:xfrm>
        </p:spPr>
        <p:txBody>
          <a:bodyPr/>
          <a:lstStyle/>
          <a:p>
            <a:pPr>
              <a:buClr>
                <a:srgbClr val="FFFF00"/>
              </a:buClr>
            </a:pPr>
            <a:r>
              <a:rPr lang="en-US" dirty="0">
                <a:solidFill>
                  <a:schemeClr val="bg1"/>
                </a:solidFill>
              </a:rPr>
              <a:t>Clay Loam/Sandy Loam Soils</a:t>
            </a:r>
          </a:p>
          <a:p>
            <a:pPr>
              <a:buClr>
                <a:srgbClr val="FFFF00"/>
              </a:buClr>
            </a:pPr>
            <a:r>
              <a:rPr lang="en-US" dirty="0">
                <a:solidFill>
                  <a:schemeClr val="bg1"/>
                </a:solidFill>
              </a:rPr>
              <a:t>Research trials from 1-12 </a:t>
            </a:r>
            <a:r>
              <a:rPr lang="en-US" dirty="0" err="1">
                <a:solidFill>
                  <a:schemeClr val="bg1"/>
                </a:solidFill>
              </a:rPr>
              <a:t>yrs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r>
              <a:rPr lang="en-US" dirty="0">
                <a:solidFill>
                  <a:schemeClr val="bg1"/>
                </a:solidFill>
              </a:rPr>
              <a:t>Subsurface Drip Irrigation</a:t>
            </a:r>
          </a:p>
          <a:p>
            <a:pPr lvl="1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Crop rotation, cover crops</a:t>
            </a:r>
          </a:p>
          <a:p>
            <a:pPr>
              <a:buClr>
                <a:srgbClr val="FFFF00"/>
              </a:buClr>
            </a:pPr>
            <a:r>
              <a:rPr lang="en-US" dirty="0">
                <a:solidFill>
                  <a:schemeClr val="bg1"/>
                </a:solidFill>
              </a:rPr>
              <a:t>Pivot Irrigation</a:t>
            </a:r>
          </a:p>
          <a:p>
            <a:pPr lvl="1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Cover crops</a:t>
            </a:r>
          </a:p>
          <a:p>
            <a:pPr>
              <a:buClr>
                <a:srgbClr val="FFFF00"/>
              </a:buClr>
            </a:pPr>
            <a:r>
              <a:rPr lang="en-US" dirty="0">
                <a:solidFill>
                  <a:schemeClr val="bg1"/>
                </a:solidFill>
              </a:rPr>
              <a:t>Dryland</a:t>
            </a:r>
          </a:p>
          <a:p>
            <a:pPr lvl="1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Crop rotation, cover crops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E7CF5F1D-583F-45BA-8B00-628F3942D6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796" y="5909"/>
            <a:ext cx="8747125" cy="96996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Chillicothe Research Station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E0E025BC-E847-4660-809D-E3EFFA4766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9000"/>
          </a:blip>
          <a:stretch>
            <a:fillRect/>
          </a:stretch>
        </p:blipFill>
        <p:spPr>
          <a:xfrm>
            <a:off x="5006027" y="3305408"/>
            <a:ext cx="4006165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193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="" xmlns:a16="http://schemas.microsoft.com/office/drawing/2014/main" id="{8BB303FB-310D-4BCD-AA0D-56D7015B0A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367895"/>
              </p:ext>
            </p:extLst>
          </p:nvPr>
        </p:nvGraphicFramePr>
        <p:xfrm>
          <a:off x="360218" y="822437"/>
          <a:ext cx="8183418" cy="5213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" name="SPW 14.0 Graph" r:id="rId5" imgW="5545703" imgH="4338732" progId="SigmaPlotGraphicObject.13">
                  <p:embed/>
                </p:oleObj>
              </mc:Choice>
              <mc:Fallback>
                <p:oleObj name="SPW 14.0 Graph" r:id="rId5" imgW="5545703" imgH="4338732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0218" y="822437"/>
                        <a:ext cx="8183418" cy="5213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9E109D1-7ACE-4825-A2ED-2DF80939DC0B}"/>
              </a:ext>
            </a:extLst>
          </p:cNvPr>
          <p:cNvSpPr txBox="1"/>
          <p:nvPr/>
        </p:nvSpPr>
        <p:spPr>
          <a:xfrm>
            <a:off x="94268" y="6273225"/>
            <a:ext cx="687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White et al. 2019 Beltwide Cotton – No difference in cover crop biomass between 30 and 60 </a:t>
            </a:r>
            <a:r>
              <a:rPr lang="en-US" sz="1600" dirty="0" err="1"/>
              <a:t>lb</a:t>
            </a:r>
            <a:r>
              <a:rPr lang="en-US" sz="1600" dirty="0"/>
              <a:t>/ac for wheat and rye in Lubbock, TX.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225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8281" y="5016843"/>
            <a:ext cx="9489989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1F2BE37A-1E12-4FD8-A50B-E78C921DD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38" y="154334"/>
            <a:ext cx="6890530" cy="727426"/>
          </a:xfrm>
        </p:spPr>
        <p:txBody>
          <a:bodyPr/>
          <a:lstStyle/>
          <a:p>
            <a:r>
              <a:rPr lang="en-US" dirty="0"/>
              <a:t>Canopy 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7E1DAF24-E808-43D2-BE08-F2CD26BA1A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770540"/>
              </p:ext>
            </p:extLst>
          </p:nvPr>
        </p:nvGraphicFramePr>
        <p:xfrm>
          <a:off x="840509" y="881760"/>
          <a:ext cx="7065818" cy="5428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" name="SPW 14.0 Graph" r:id="rId5" imgW="5646443" imgH="4338732" progId="SigmaPlotGraphicObject.13">
                  <p:embed/>
                </p:oleObj>
              </mc:Choice>
              <mc:Fallback>
                <p:oleObj name="SPW 14.0 Graph" r:id="rId5" imgW="5646443" imgH="4338732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0509" y="881760"/>
                        <a:ext cx="7065818" cy="5428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AE2DCE4-F0AE-4B30-A72E-9683406DFF21}"/>
              </a:ext>
            </a:extLst>
          </p:cNvPr>
          <p:cNvSpPr txBox="1"/>
          <p:nvPr/>
        </p:nvSpPr>
        <p:spPr>
          <a:xfrm>
            <a:off x="6206836" y="6310741"/>
            <a:ext cx="288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*No cover crop control = 0%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9085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ll, building&#10;&#10;Description automatically generated">
            <a:extLst>
              <a:ext uri="{FF2B5EF4-FFF2-40B4-BE49-F238E27FC236}">
                <a16:creationId xmlns="" xmlns:a16="http://schemas.microsoft.com/office/drawing/2014/main" id="{F89F0663-FB0F-415D-86E5-45DD7E6063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r="11717"/>
          <a:stretch/>
        </p:blipFill>
        <p:spPr>
          <a:xfrm rot="5400000">
            <a:off x="43296" y="954231"/>
            <a:ext cx="505690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4178F3-FB06-4831-B4AC-DF37784EFEB9}"/>
              </a:ext>
            </a:extLst>
          </p:cNvPr>
          <p:cNvSpPr txBox="1"/>
          <p:nvPr/>
        </p:nvSpPr>
        <p:spPr>
          <a:xfrm>
            <a:off x="103753" y="1149307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15, 2019</a:t>
            </a:r>
          </a:p>
        </p:txBody>
      </p:sp>
      <p:pic>
        <p:nvPicPr>
          <p:cNvPr id="7" name="Picture 6" descr="A narrow dirt road&#10;&#10;Description automatically generated">
            <a:extLst>
              <a:ext uri="{FF2B5EF4-FFF2-40B4-BE49-F238E27FC236}">
                <a16:creationId xmlns="" xmlns:a16="http://schemas.microsoft.com/office/drawing/2014/main" id="{DA827863-76AE-4A99-AD3C-160DCF69F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2"/>
          <a:stretch/>
        </p:blipFill>
        <p:spPr>
          <a:xfrm rot="5400000">
            <a:off x="4369064" y="951946"/>
            <a:ext cx="5056908" cy="5148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0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6"/>
  <p:tag name="ARTICULATE_REFERENCE_ID" val="fcb324c8-591f-41cb-91d8-6b24f2f6c6e5"/>
  <p:tag name="ARTICULATE_PRESENTER_VERSION" val="8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ARTICULATE_DESIGN_ID_WAVEFORM" val="6DfhzmQicOX"/>
  <p:tag name="TAG_BACKING_FORM_KEY" val="21301546-c:\users\owner.000\desktop\pmn webcasts\cotton\paul delaune\paul delaune - no till.pptx"/>
  <p:tag name="ARTICULATE_PROJECT_OPEN" val="1"/>
  <p:tag name="ARTICULATE_USED_PAGE_ORIENTATION" val="1"/>
  <p:tag name="ARTICULATE_USED_PAGE_SIZ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94"/>
  <p:tag name="ORIGINAL_AUDIO_FILEPATH" val="C:\Users\444\Desktop\PMN Webcasts\Articulate 360\Paul DeLaune\Paul DeLaune Audio\Slide 9.mp3"/>
  <p:tag name="ELAPSEDTIME" val="99.762"/>
  <p:tag name="ARTICULATE_TITLE_TAG" val="Cover Crop Terminations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96"/>
  <p:tag name="ORIGINAL_AUDIO_FILEPATH" val="C:\Users\444\Desktop\PMN Webcasts\Articulate 360\Paul DeLaune\Paul DeLaune Audio\Slide 10.mp3"/>
  <p:tag name="ELAPSEDTIME" val="10.092"/>
  <p:tag name="ARTICULATE_TITLE_TAG" val="Subsurface Drip Irrigation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6"/>
  <p:tag name="ORIGINAL_AUDIO_FILEPATH" val="C:\Users\444\Desktop\PMN Webcasts\Articulate 360\Paul DeLaune\Paul DeLaune Audio\Slide 11.mp3"/>
  <p:tag name="ELAPSEDTIME" val="82.132"/>
  <p:tag name="ARTICULATE_TITLE_TAG" val="3-yr Average (2008-2010)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1"/>
  <p:tag name="ORIGINAL_AUDIO_FILEPATH" val="C:\Users\444\Desktop\PMN Webcasts\Articulate 360\Paul DeLaune\Paul DeLaune Audio\Slide 12.mp3"/>
  <p:tag name="ELAPSEDTIME" val="33.282"/>
  <p:tag name="ARTICULATE_TITLE_TAG" val="Net Return (2008-2010)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97"/>
  <p:tag name="ORIGINAL_AUDIO_FILEPATH" val="C:\Users\444\Desktop\PMN Webcasts\Articulate 360\Paul DeLaune\Paul DeLaune Audio\Slide 13.mp3"/>
  <p:tag name="ELAPSEDTIME" val="35.882"/>
  <p:tag name="ARTICULATE_TITLE_TAG" val="Planting Into No-till Systems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9"/>
  <p:tag name="ORIGINAL_AUDIO_FILEPATH" val="C:\Users\444\Desktop\PMN Webcasts\Articulate 360\Paul DeLaune\Paul DeLaune Audio\Slide 14.mp3"/>
  <p:tag name="ELAPSEDTIME" val="64.452"/>
  <p:tag name="ARTICULATE_TITLE_TAG" val="Crop Rotation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98"/>
  <p:tag name="ORIGINAL_AUDIO_FILEPATH" val="C:\Users\444\Desktop\PMN Webcasts\Articulate 360\Paul DeLaune\Paul DeLaune Audio\Slide 15.mp3"/>
  <p:tag name="ELAPSEDTIME" val="62.522"/>
  <p:tag name="ARTICULATE_TITLE_TAG" val="Soil Health Assessment - Haney Test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87"/>
  <p:tag name="ORIGINAL_AUDIO_FILEPATH" val="C:\Users\444\Desktop\PMN Webcasts\Articulate 360\Paul DeLaune\Paul DeLaune Audio\Slide 16.mp3"/>
  <p:tag name="ELAPSEDTIME" val="142.722"/>
  <p:tag name="ARTICULATE_TITLE_TAG" val="Physical Properties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31"/>
  <p:tag name="ORIGINAL_AUDIO_FILEPATH" val="C:\Users\444\Desktop\PMN Webcasts\Articulate 360\Paul DeLaune\Paul DeLaune Audio\Slide 17.mp3"/>
  <p:tag name="ELAPSEDTIME" val="116.382"/>
  <p:tag name="ARTICULATE_TITLE_TAG" val="Stored Soil Moisture - 2 ft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32"/>
  <p:tag name="ORIGINAL_AUDIO_FILEPATH" val="C:\Users\444\Desktop\PMN Webcasts\Articulate 360\Paul DeLaune\Paul DeLaune Audio\Slide 18.mp3"/>
  <p:tag name="ELAPSEDTIME" val="48.352"/>
  <p:tag name="ARTICULATE_TITLE_TAG" val="Yield (2013-2018)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7"/>
  <p:tag name="ORIGINAL_AUDIO_FILEPATH" val="C:\Users\444\Desktop\PMN Webcasts\Articulate 360\Paul DeLaune\Paul DeLaune Audio\Slide 1.mp3"/>
  <p:tag name="ELAPSEDTIME" val="20.082"/>
  <p:tag name="ARTICULATE_TITLE_TAG" val="Introduction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33"/>
  <p:tag name="ORIGINAL_AUDIO_FILEPATH" val="C:\Users\444\Desktop\PMN Webcasts\Articulate 360\Paul DeLaune\Paul DeLaune Audio\Slide 19.mp3"/>
  <p:tag name="ELAPSEDTIME" val="37.242"/>
  <p:tag name="ARTICULATE_TITLE_TAG" val="Irrigation Water Use Efficiency (2013-2018)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25"/>
  <p:tag name="ORIGINAL_AUDIO_FILEPATH" val="C:\Users\444\Desktop\PMN Webcasts\Articulate 360\Paul DeLaune\Paul DeLaune Audio\Slide 20.mp3"/>
  <p:tag name="ELAPSEDTIME" val="113.252"/>
  <p:tag name="ARTICULATE_TITLE_TAG" val="Pivot Irrigated Cotton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09"/>
  <p:tag name="ORIGINAL_AUDIO_FILEPATH" val="C:\Users\444\Desktop\PMN Webcasts\Articulate 360\Paul DeLaune\Paul DeLaune Audio\Slide 21.mp3"/>
  <p:tag name="ELAPSEDTIME" val="48.092"/>
  <p:tag name="ARTICULATE_TITLE_TAG" val="Lint Yield (2013-2018)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99"/>
  <p:tag name="ORIGINAL_AUDIO_FILEPATH" val="C:\Users\444\Desktop\PMN Webcasts\Articulate 360\Paul DeLaune\Paul DeLaune Audio\Slide 22.mp3"/>
  <p:tag name="ELAPSEDTIME" val="70.292"/>
  <p:tag name="ARTICULATE_TITLE_TAG" val="Pivot (2013-2018)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29"/>
  <p:tag name="ORIGINAL_AUDIO_FILEPATH" val="C:\Users\444\Desktop\PMN Webcasts\Articulate 360\Paul DeLaune\Paul DeLaune Audio\Slide 23.mp3"/>
  <p:tag name="ELAPSEDTIME" val="50.132"/>
  <p:tag name="ARTICULATE_TITLE_TAG" val="Lint Yield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58"/>
  <p:tag name="ORIGINAL_AUDIO_FILEPATH" val="C:\Users\444\Desktop\PMN Webcasts\Articulate 360\Paul DeLaune\Paul DeLaune Audio\Slide 24.mp3"/>
  <p:tag name="ELAPSEDTIME" val="50.182"/>
  <p:tag name="ARTICULATE_TITLE_TAG" val="Root-knot Nematode 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03"/>
  <p:tag name="ORIGINAL_AUDIO_FILEPATH" val="C:\Users\444\Desktop\PMN Webcasts\Articulate 360\Paul DeLaune\Paul DeLaune Audio\Slide 25.mp3"/>
  <p:tag name="ELAPSEDTIME" val="47.862"/>
  <p:tag name="ARTICULATE_TITLE_TAG" val="Soil Resistance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21"/>
  <p:tag name="ORIGINAL_AUDIO_FILEPATH" val="C:\Users\444\Desktop\PMN Webcasts\Articulate 360\Paul DeLaune\Paul DeLaune Audio\Slide 26.mp3"/>
  <p:tag name="ELAPSEDTIME" val="76.442"/>
  <p:tag name="ARTICULATE_TITLE_TAG" val="Dryland Cotton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17"/>
  <p:tag name="ORIGINAL_AUDIO_FILEPATH" val="C:\Users\444\Desktop\PMN Webcasts\Articulate 360\Paul DeLaune\Paul DeLaune Audio\Slide 27.mp3"/>
  <p:tag name="ELAPSEDTIME" val="63.142"/>
  <p:tag name="ARTICULATE_TITLE_TAG" val="Stored Soil Water in Top 2 ft (2013-2014)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75"/>
  <p:tag name="ORIGINAL_AUDIO_FILEPATH" val="C:\Users\444\Desktop\PMN Webcasts\Articulate 360\Paul DeLaune\Paul DeLaune Audio\Slide 28.mp3"/>
  <p:tag name="ELAPSEDTIME" val="64.682"/>
  <p:tag name="ARTICULATE_TITLE_TAG" val="Stored Soil Water in Top 2 ft (2014-2015)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34"/>
  <p:tag name="ORIGINAL_AUDIO_FILEPATH" val="C:\Users\444\Desktop\PMN Webcasts\Articulate 360\Paul DeLaune\Paul DeLaune Audio\Slide 2.mp3"/>
  <p:tag name="ELAPSEDTIME" val="111.632"/>
  <p:tag name="ARTICULATE_TITLE_TAG" val="Conservation Agriculture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501"/>
  <p:tag name="ORIGINAL_AUDIO_FILEPATH" val="C:\Users\444\Desktop\PMN Webcasts\Articulate 360\Paul DeLaune\Paul DeLaune Audio\Slide 29.mp3"/>
  <p:tag name="ELAPSEDTIME" val="109.262"/>
  <p:tag name="ARTICULATE_TITLE_TAG" val="Infiltration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22"/>
  <p:tag name="ORIGINAL_AUDIO_FILEPATH" val="C:\Users\444\Desktop\PMN Webcasts\Articulate 360\Paul DeLaune\Paul DeLaune Audio\Slide 30.mp3"/>
  <p:tag name="ELAPSEDTIME" val="33.772"/>
  <p:tag name="ARTICULATE_TITLE_TAG" val="Lint Yield (2013-2016)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23"/>
  <p:tag name="ORIGINAL_AUDIO_FILEPATH" val="C:\Users\444\Desktop\PMN Webcasts\Articulate 360\Paul DeLaune\Paul DeLaune Audio\Slide 31.mp3"/>
  <p:tag name="ELAPSEDTIME" val="51.222"/>
  <p:tag name="ARTICULATE_TITLE_TAG" val="Net Return (2013-2016)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500"/>
  <p:tag name="ORIGINAL_AUDIO_FILEPATH" val="C:\Users\444\Desktop\PMN Webcasts\Articulate 360\Paul DeLaune\Paul DeLaune Audio\Slide 32.mp3"/>
  <p:tag name="ELAPSEDTIME" val="47.002"/>
  <p:tag name="ARTICULATE_TITLE_TAG" val="Soil Health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1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12"/>
  <p:tag name="ORIGINAL_AUDIO_FILEPATH" val="C:\Users\444\Desktop\PMN Webcasts\Articulate 360\Paul DeLaune\Paul DeLaune Audio\Slide 33.mp3"/>
  <p:tag name="ELAPSEDTIME" val="28.272"/>
  <p:tag name="ARTICULATE_TITLE_TAG" val="Soil Nitrate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29"/>
  <p:tag name="ORIGINAL_AUDIO_FILEPATH" val="C:\Users\444\Desktop\PMN Webcasts\Articulate 360\Paul DeLaune\Paul DeLaune Audio\Slide 34.mp3"/>
  <p:tag name="ELAPSEDTIME" val="30.072"/>
  <p:tag name="ARTICULATE_TITLE_TAG" val="Mycorrhizal Colonization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88"/>
  <p:tag name="ORIGINAL_AUDIO_FILEPATH" val="C:\Users\444\Desktop\PMN Webcasts\Articulate 360\Paul DeLaune\Paul DeLaune Audio\Slide 35.mp3"/>
  <p:tag name="ELAPSEDTIME" val="51.092"/>
  <p:tag name="ARTICULATE_TITLE_TAG" val="Conclusions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97"/>
  <p:tag name="ORIGINAL_AUDIO_FILEPATH" val="C:\Users\444\Desktop\PMN Webcasts\Articulate 360\Paul DeLaune\Paul DeLaune Audio\Slide 36.mp3"/>
  <p:tag name="ELAPSEDTIME" val="13.432"/>
  <p:tag name="ARTICULATE_TITLE_TAG" val="Questions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91"/>
  <p:tag name="ORIGINAL_AUDIO_FILEPATH" val="C:\Users\444\Desktop\PMN Webcasts\Articulate 360\Paul DeLaune\Paul DeLaune Audio\Slide 3.mp3"/>
  <p:tag name="ELAPSEDTIME" val="43.682"/>
  <p:tag name="ARTICULATE_TITLE_TAG" val="Residue Management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30"/>
  <p:tag name="ORIGINAL_AUDIO_FILEPATH" val="C:\Users\444\Desktop\PMN Webcasts\Articulate 360\Paul DeLaune\Paul DeLaune Audio\Slide 4.mp3"/>
  <p:tag name="ELAPSEDTIME" val="84.612"/>
  <p:tag name="ARTICULATE_TITLE_TAG" val="No-till &amp; Cover Crops in Cotton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02"/>
  <p:tag name="ORIGINAL_AUDIO_FILEPATH" val="C:\Users\444\Desktop\PMN Webcasts\Articulate 360\Paul DeLaune\Paul DeLaune Audio\Slide 5.mp3"/>
  <p:tag name="ELAPSEDTIME" val="199.662"/>
  <p:tag name="ARTICULATE_TITLE_TAG" val="Cover Crop Management in Our Research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95"/>
  <p:tag name="ORIGINAL_AUDIO_FILEPATH" val="C:\Users\444\Desktop\PMN Webcasts\Articulate 360\Paul DeLaune\Paul DeLaune Audio\Slide 6.mp3"/>
  <p:tag name="ELAPSEDTIME" val="37.872"/>
  <p:tag name="ARTICULATE_TITLE_TAG" val="Chillicothe Research Station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92"/>
  <p:tag name="ORIGINAL_AUDIO_FILEPATH" val="C:\Users\444\Desktop\PMN Webcasts\Articulate 360\Paul DeLaune\Paul DeLaune Audio\Slide 7.mp3"/>
  <p:tag name="ELAPSEDTIME" val="141.632"/>
  <p:tag name="ARTICULATE_TITLE_TAG" val="Cover Crop Seeding Rates and the Effect on Biomass Production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93"/>
  <p:tag name="ORIGINAL_AUDIO_FILEPATH" val="C:\Users\444\Desktop\PMN Webcasts\Articulate 360\Paul DeLaune\Paul DeLaune Audio\Slide 8.mp3"/>
  <p:tag name="ELAPSEDTIME" val="76.602"/>
  <p:tag name="ARTICULATE_TITLE_TAG" val="Canopy Coverage"/>
  <p:tag name="ARTICULATE_LOCK_SLIDE" val="0"/>
  <p:tag name="ARTICULATE_NAV_LEVEL" val="1"/>
  <p:tag name="ARTICULATE_TOC_EXPANDED" val="True"/>
  <p:tag name="ARTICULATE_SLIDE_PRESENTER_GUID" val="e5f976f0-0505-4cfc-b8aa-c5d5ca7f90d0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Custom 2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858585"/>
      </a:hlink>
      <a:folHlink>
        <a:srgbClr val="919191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28F2F730EE2A41A8E631E5C58BB869" ma:contentTypeVersion="2" ma:contentTypeDescription="Create a new document." ma:contentTypeScope="" ma:versionID="765d44437a32326e0a46753124092772">
  <xsd:schema xmlns:xsd="http://www.w3.org/2001/XMLSchema" xmlns:xs="http://www.w3.org/2001/XMLSchema" xmlns:p="http://schemas.microsoft.com/office/2006/metadata/properties" xmlns:ns1="http://schemas.microsoft.com/sharepoint/v3" xmlns:ns2="81262699-c4cc-43f1-919e-711733bcf390" targetNamespace="http://schemas.microsoft.com/office/2006/metadata/properties" ma:root="true" ma:fieldsID="b3d0f52bee0601277fc80dab43f685d4" ns1:_="" ns2:_="">
    <xsd:import namespace="http://schemas.microsoft.com/sharepoint/v3"/>
    <xsd:import namespace="81262699-c4cc-43f1-919e-711733bcf39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62699-c4cc-43f1-919e-711733bcf3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D0A1EC-69A1-463E-B486-F6DAFC2B86F1}"/>
</file>

<file path=customXml/itemProps2.xml><?xml version="1.0" encoding="utf-8"?>
<ds:datastoreItem xmlns:ds="http://schemas.openxmlformats.org/officeDocument/2006/customXml" ds:itemID="{A982A56A-4F69-44B7-9CAE-474DD407F611}"/>
</file>

<file path=customXml/itemProps3.xml><?xml version="1.0" encoding="utf-8"?>
<ds:datastoreItem xmlns:ds="http://schemas.openxmlformats.org/officeDocument/2006/customXml" ds:itemID="{7D5462FA-7FF8-4754-ABDC-0971682F4C3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17290</TotalTime>
  <Words>833</Words>
  <Application>Microsoft Office PowerPoint</Application>
  <PresentationFormat>On-screen Show (4:3)</PresentationFormat>
  <Paragraphs>257</Paragraphs>
  <Slides>36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MS PGothic</vt:lpstr>
      <vt:lpstr>Arial</vt:lpstr>
      <vt:lpstr>Arial Narrow</vt:lpstr>
      <vt:lpstr>Calibri</vt:lpstr>
      <vt:lpstr>Cambria</vt:lpstr>
      <vt:lpstr>Candara</vt:lpstr>
      <vt:lpstr>Georgia</vt:lpstr>
      <vt:lpstr>Lucida Grande</vt:lpstr>
      <vt:lpstr>Symbol</vt:lpstr>
      <vt:lpstr>Times New Roman</vt:lpstr>
      <vt:lpstr>Wingdings</vt:lpstr>
      <vt:lpstr>Waveform</vt:lpstr>
      <vt:lpstr>SPW 14.0 Graph</vt:lpstr>
      <vt:lpstr>SPW 11.0 Graph</vt:lpstr>
      <vt:lpstr>PowerPoint Presentation</vt:lpstr>
      <vt:lpstr>Conservation Agriculture</vt:lpstr>
      <vt:lpstr>Residue Management</vt:lpstr>
      <vt:lpstr>No-Till &amp; Cover Crops in Cotton</vt:lpstr>
      <vt:lpstr>Cover Crop Management in Our Research </vt:lpstr>
      <vt:lpstr>Chillicothe Research Station</vt:lpstr>
      <vt:lpstr>PowerPoint Presentation</vt:lpstr>
      <vt:lpstr>Canopy </vt:lpstr>
      <vt:lpstr>PowerPoint Presentation</vt:lpstr>
      <vt:lpstr>PowerPoint Presentation</vt:lpstr>
      <vt:lpstr>3-yr Average 2008-2010</vt:lpstr>
      <vt:lpstr>PowerPoint Presentation</vt:lpstr>
      <vt:lpstr>PowerPoint Presentation</vt:lpstr>
      <vt:lpstr>Crop Rotation</vt:lpstr>
      <vt:lpstr>PowerPoint Presentation</vt:lpstr>
      <vt:lpstr>Physical Properties</vt:lpstr>
      <vt:lpstr>Stored Soil Moisture – 2 ft</vt:lpstr>
      <vt:lpstr>Yield 2013-2018</vt:lpstr>
      <vt:lpstr>IWUE 2013-2018</vt:lpstr>
      <vt:lpstr>Pivot Irrigated Cotton </vt:lpstr>
      <vt:lpstr>Lint Yield – 2013-2018 </vt:lpstr>
      <vt:lpstr>PowerPoint Presentation</vt:lpstr>
      <vt:lpstr>Lint Yield (DP 1321 B2RF)</vt:lpstr>
      <vt:lpstr>Possible Reasons for Reduced Yield</vt:lpstr>
      <vt:lpstr>Lamesa </vt:lpstr>
      <vt:lpstr>Dryland Cotton</vt:lpstr>
      <vt:lpstr>PowerPoint Presentation</vt:lpstr>
      <vt:lpstr>Stored Soil Water in Top 2 ft</vt:lpstr>
      <vt:lpstr>Infiltration</vt:lpstr>
      <vt:lpstr>Lint Yield (2013-2016)</vt:lpstr>
      <vt:lpstr>Net Return (2013-2016)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>Texas A&amp;M AgriLife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Chivvis</dc:creator>
  <cp:lastModifiedBy>Greg Grahek</cp:lastModifiedBy>
  <cp:revision>394</cp:revision>
  <cp:lastPrinted>2013-10-16T13:45:26Z</cp:lastPrinted>
  <dcterms:created xsi:type="dcterms:W3CDTF">2012-08-23T19:30:02Z</dcterms:created>
  <dcterms:modified xsi:type="dcterms:W3CDTF">2020-03-19T22:30:51Z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0x0101007F28F2F730EE2A41A8E631E5C58BB869</vt:lpwstr>
  </property>
  <property fmtid="{D5CDD505-2E9C-101B-9397-08002B2CF9AE}" pid="3" name="ArticulateGUID">
    <vt:lpwstr>1BBC05D1-A417-49A1-AA3D-AEE0DBD8D9FA</vt:lpwstr>
  </property>
  <property fmtid="{D5CDD505-2E9C-101B-9397-08002B2CF9AE}" pid="4" name="ArticulatePath">
    <vt:lpwstr>2019 PMN_DeLaune</vt:lpwstr>
  </property>
  <property fmtid="{D5CDD505-2E9C-101B-9397-08002B2CF9AE}" pid="5" name="ArticulateProjectVersion">
    <vt:lpwstr>7</vt:lpwstr>
  </property>
  <property fmtid="{D5CDD505-2E9C-101B-9397-08002B2CF9AE}" pid="6" name="ArticulateUseProject">
    <vt:lpwstr>1</vt:lpwstr>
  </property>
  <property fmtid="{D5CDD505-2E9C-101B-9397-08002B2CF9AE}" pid="7" name="ArticulateProjectFull">
    <vt:lpwstr>C:\Users\Owner.000\Desktop\PMN Webcasts\Cotton\Paul DeLaune\Paul DeLaune - No Till.ppta</vt:lpwstr>
  </property>
</Properties>
</file>